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1" r:id="rId2"/>
    <p:sldId id="322" r:id="rId3"/>
    <p:sldId id="323" r:id="rId4"/>
    <p:sldId id="286" r:id="rId5"/>
    <p:sldId id="327" r:id="rId6"/>
    <p:sldId id="32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5" autoAdjust="0"/>
    <p:restoredTop sz="94660"/>
  </p:normalViewPr>
  <p:slideViewPr>
    <p:cSldViewPr>
      <p:cViewPr varScale="1">
        <p:scale>
          <a:sx n="69" d="100"/>
          <a:sy n="69" d="100"/>
        </p:scale>
        <p:origin x="-136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8EA61-2A99-486F-B39F-6BC4E223B69B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A6245-5572-400A-9F17-61AF67A732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439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8EA61-2A99-486F-B39F-6BC4E223B69B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A6245-5572-400A-9F17-61AF67A732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059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8EA61-2A99-486F-B39F-6BC4E223B69B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A6245-5572-400A-9F17-61AF67A732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459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8EA61-2A99-486F-B39F-6BC4E223B69B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A6245-5572-400A-9F17-61AF67A732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92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8EA61-2A99-486F-B39F-6BC4E223B69B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A6245-5572-400A-9F17-61AF67A732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613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8EA61-2A99-486F-B39F-6BC4E223B69B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A6245-5572-400A-9F17-61AF67A732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895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8EA61-2A99-486F-B39F-6BC4E223B69B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A6245-5572-400A-9F17-61AF67A732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857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8EA61-2A99-486F-B39F-6BC4E223B69B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A6245-5572-400A-9F17-61AF67A732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790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8EA61-2A99-486F-B39F-6BC4E223B69B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A6245-5572-400A-9F17-61AF67A732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863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8EA61-2A99-486F-B39F-6BC4E223B69B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A6245-5572-400A-9F17-61AF67A732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787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8EA61-2A99-486F-B39F-6BC4E223B69B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A6245-5572-400A-9F17-61AF67A732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33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8EA61-2A99-486F-B39F-6BC4E223B69B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A6245-5572-400A-9F17-61AF67A732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988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1.bin"/><Relationship Id="rId2" Type="http://schemas.openxmlformats.org/officeDocument/2006/relationships/audio" Target="file:///D:\GUITAR%20IN%20THE%20MOONLIGHT.mp3.mp3" TargetMode="Externa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9"/>
          <p:cNvGrpSpPr>
            <a:grpSpLocks/>
          </p:cNvGrpSpPr>
          <p:nvPr/>
        </p:nvGrpSpPr>
        <p:grpSpPr bwMode="auto">
          <a:xfrm rot="10558579">
            <a:off x="1752600" y="1219200"/>
            <a:ext cx="1524000" cy="1676400"/>
            <a:chOff x="3600" y="432"/>
            <a:chExt cx="960" cy="1056"/>
          </a:xfrm>
        </p:grpSpPr>
        <p:sp>
          <p:nvSpPr>
            <p:cNvPr id="10290" name="AutoShape 50"/>
            <p:cNvSpPr>
              <a:spLocks noChangeArrowheads="1"/>
            </p:cNvSpPr>
            <p:nvPr/>
          </p:nvSpPr>
          <p:spPr bwMode="auto">
            <a:xfrm rot="-296856">
              <a:off x="3601" y="1060"/>
              <a:ext cx="192" cy="192"/>
            </a:xfrm>
            <a:prstGeom prst="star5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Garamond" pitchFamily="18" charset="0"/>
              </a:endParaRPr>
            </a:p>
          </p:txBody>
        </p:sp>
        <p:grpSp>
          <p:nvGrpSpPr>
            <p:cNvPr id="3" name="Group 51"/>
            <p:cNvGrpSpPr>
              <a:grpSpLocks/>
            </p:cNvGrpSpPr>
            <p:nvPr/>
          </p:nvGrpSpPr>
          <p:grpSpPr bwMode="auto">
            <a:xfrm>
              <a:off x="3600" y="432"/>
              <a:ext cx="960" cy="1056"/>
              <a:chOff x="3600" y="432"/>
              <a:chExt cx="960" cy="1056"/>
            </a:xfrm>
          </p:grpSpPr>
          <p:sp>
            <p:nvSpPr>
              <p:cNvPr id="10292" name="AutoShape 52"/>
              <p:cNvSpPr>
                <a:spLocks noChangeArrowheads="1"/>
              </p:cNvSpPr>
              <p:nvPr/>
            </p:nvSpPr>
            <p:spPr bwMode="auto">
              <a:xfrm>
                <a:off x="4036" y="1299"/>
                <a:ext cx="192" cy="192"/>
              </a:xfrm>
              <a:prstGeom prst="star5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Garamond" pitchFamily="18" charset="0"/>
                </a:endParaRPr>
              </a:p>
            </p:txBody>
          </p:sp>
          <p:sp>
            <p:nvSpPr>
              <p:cNvPr id="10293" name="AutoShape 53"/>
              <p:cNvSpPr>
                <a:spLocks noChangeArrowheads="1"/>
              </p:cNvSpPr>
              <p:nvPr/>
            </p:nvSpPr>
            <p:spPr bwMode="auto">
              <a:xfrm rot="-296856">
                <a:off x="4368" y="1056"/>
                <a:ext cx="192" cy="192"/>
              </a:xfrm>
              <a:prstGeom prst="star5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Garamond" pitchFamily="18" charset="0"/>
                </a:endParaRPr>
              </a:p>
            </p:txBody>
          </p:sp>
          <p:sp>
            <p:nvSpPr>
              <p:cNvPr id="10294" name="AutoShape 54"/>
              <p:cNvSpPr>
                <a:spLocks noChangeArrowheads="1"/>
              </p:cNvSpPr>
              <p:nvPr/>
            </p:nvSpPr>
            <p:spPr bwMode="auto">
              <a:xfrm rot="-296856">
                <a:off x="4372" y="626"/>
                <a:ext cx="192" cy="192"/>
              </a:xfrm>
              <a:prstGeom prst="star5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Garamond" pitchFamily="18" charset="0"/>
                </a:endParaRPr>
              </a:p>
            </p:txBody>
          </p:sp>
          <p:sp>
            <p:nvSpPr>
              <p:cNvPr id="10295" name="AutoShape 55"/>
              <p:cNvSpPr>
                <a:spLocks noChangeArrowheads="1"/>
              </p:cNvSpPr>
              <p:nvPr/>
            </p:nvSpPr>
            <p:spPr bwMode="auto">
              <a:xfrm rot="-296856">
                <a:off x="3600" y="676"/>
                <a:ext cx="192" cy="192"/>
              </a:xfrm>
              <a:prstGeom prst="star5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pPr algn="ctr" eaLnBrk="0" hangingPunct="0">
                  <a:defRPr/>
                </a:pPr>
                <a:endParaRPr lang="en-US">
                  <a:latin typeface="Garamond" pitchFamily="18" charset="0"/>
                  <a:cs typeface="Angsana New" pitchFamily="18" charset="-34"/>
                </a:endParaRPr>
              </a:p>
            </p:txBody>
          </p:sp>
          <p:sp>
            <p:nvSpPr>
              <p:cNvPr id="10296" name="AutoShape 56"/>
              <p:cNvSpPr>
                <a:spLocks noChangeArrowheads="1"/>
              </p:cNvSpPr>
              <p:nvPr/>
            </p:nvSpPr>
            <p:spPr bwMode="auto">
              <a:xfrm rot="-296856">
                <a:off x="3984" y="436"/>
                <a:ext cx="192" cy="192"/>
              </a:xfrm>
              <a:prstGeom prst="star5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Garamond" pitchFamily="18" charset="0"/>
                </a:endParaRPr>
              </a:p>
            </p:txBody>
          </p:sp>
        </p:grpSp>
      </p:grpSp>
      <p:grpSp>
        <p:nvGrpSpPr>
          <p:cNvPr id="4" name="Group 2"/>
          <p:cNvGrpSpPr>
            <a:grpSpLocks/>
          </p:cNvGrpSpPr>
          <p:nvPr/>
        </p:nvGrpSpPr>
        <p:grpSpPr bwMode="auto">
          <a:xfrm rot="10558579">
            <a:off x="5849938" y="1141413"/>
            <a:ext cx="1524000" cy="762000"/>
            <a:chOff x="3600" y="432"/>
            <a:chExt cx="960" cy="1056"/>
          </a:xfrm>
        </p:grpSpPr>
        <p:sp>
          <p:nvSpPr>
            <p:cNvPr id="1090" name="AutoShape 3"/>
            <p:cNvSpPr>
              <a:spLocks noChangeArrowheads="1"/>
            </p:cNvSpPr>
            <p:nvPr/>
          </p:nvSpPr>
          <p:spPr bwMode="auto">
            <a:xfrm rot="-296856">
              <a:off x="3601" y="1058"/>
              <a:ext cx="192" cy="192"/>
            </a:xfrm>
            <a:custGeom>
              <a:avLst/>
              <a:gdLst>
                <a:gd name="T0" fmla="*/ 96 w 192"/>
                <a:gd name="T1" fmla="*/ 0 h 192"/>
                <a:gd name="T2" fmla="*/ 0 w 192"/>
                <a:gd name="T3" fmla="*/ 73 h 192"/>
                <a:gd name="T4" fmla="*/ 37 w 192"/>
                <a:gd name="T5" fmla="*/ 192 h 192"/>
                <a:gd name="T6" fmla="*/ 155 w 192"/>
                <a:gd name="T7" fmla="*/ 192 h 192"/>
                <a:gd name="T8" fmla="*/ 192 w 192"/>
                <a:gd name="T9" fmla="*/ 73 h 192"/>
                <a:gd name="T10" fmla="*/ 17694720 60000 65536"/>
                <a:gd name="T11" fmla="*/ 11796480 60000 65536"/>
                <a:gd name="T12" fmla="*/ 5898240 60000 65536"/>
                <a:gd name="T13" fmla="*/ 5898240 60000 65536"/>
                <a:gd name="T14" fmla="*/ 0 60000 65536"/>
                <a:gd name="T15" fmla="*/ 59 w 192"/>
                <a:gd name="T16" fmla="*/ 73 h 192"/>
                <a:gd name="T17" fmla="*/ 133 w 192"/>
                <a:gd name="T18" fmla="*/ 147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192">
                  <a:moveTo>
                    <a:pt x="0" y="73"/>
                  </a:moveTo>
                  <a:lnTo>
                    <a:pt x="73" y="73"/>
                  </a:lnTo>
                  <a:lnTo>
                    <a:pt x="96" y="0"/>
                  </a:lnTo>
                  <a:lnTo>
                    <a:pt x="119" y="73"/>
                  </a:lnTo>
                  <a:lnTo>
                    <a:pt x="192" y="73"/>
                  </a:lnTo>
                  <a:lnTo>
                    <a:pt x="133" y="119"/>
                  </a:lnTo>
                  <a:lnTo>
                    <a:pt x="155" y="192"/>
                  </a:lnTo>
                  <a:lnTo>
                    <a:pt x="96" y="147"/>
                  </a:lnTo>
                  <a:lnTo>
                    <a:pt x="37" y="192"/>
                  </a:lnTo>
                  <a:lnTo>
                    <a:pt x="59" y="119"/>
                  </a:lnTo>
                  <a:close/>
                </a:path>
              </a:pathLst>
            </a:cu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en-US">
                <a:latin typeface="Garamond" pitchFamily="18" charset="0"/>
              </a:endParaRPr>
            </a:p>
          </p:txBody>
        </p:sp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3600" y="432"/>
              <a:ext cx="960" cy="1056"/>
              <a:chOff x="3600" y="432"/>
              <a:chExt cx="960" cy="1056"/>
            </a:xfrm>
          </p:grpSpPr>
          <p:sp>
            <p:nvSpPr>
              <p:cNvPr id="1092" name="AutoShape 5"/>
              <p:cNvSpPr>
                <a:spLocks noChangeArrowheads="1"/>
              </p:cNvSpPr>
              <p:nvPr/>
            </p:nvSpPr>
            <p:spPr bwMode="auto">
              <a:xfrm>
                <a:off x="4034" y="1297"/>
                <a:ext cx="192" cy="192"/>
              </a:xfrm>
              <a:custGeom>
                <a:avLst/>
                <a:gdLst>
                  <a:gd name="T0" fmla="*/ 96 w 192"/>
                  <a:gd name="T1" fmla="*/ 0 h 192"/>
                  <a:gd name="T2" fmla="*/ 0 w 192"/>
                  <a:gd name="T3" fmla="*/ 73 h 192"/>
                  <a:gd name="T4" fmla="*/ 37 w 192"/>
                  <a:gd name="T5" fmla="*/ 192 h 192"/>
                  <a:gd name="T6" fmla="*/ 155 w 192"/>
                  <a:gd name="T7" fmla="*/ 192 h 192"/>
                  <a:gd name="T8" fmla="*/ 192 w 192"/>
                  <a:gd name="T9" fmla="*/ 73 h 192"/>
                  <a:gd name="T10" fmla="*/ 17694720 60000 65536"/>
                  <a:gd name="T11" fmla="*/ 11796480 60000 65536"/>
                  <a:gd name="T12" fmla="*/ 5898240 60000 65536"/>
                  <a:gd name="T13" fmla="*/ 5898240 60000 65536"/>
                  <a:gd name="T14" fmla="*/ 0 60000 65536"/>
                  <a:gd name="T15" fmla="*/ 59 w 192"/>
                  <a:gd name="T16" fmla="*/ 73 h 192"/>
                  <a:gd name="T17" fmla="*/ 133 w 192"/>
                  <a:gd name="T18" fmla="*/ 147 h 1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192">
                    <a:moveTo>
                      <a:pt x="0" y="73"/>
                    </a:moveTo>
                    <a:lnTo>
                      <a:pt x="73" y="73"/>
                    </a:lnTo>
                    <a:lnTo>
                      <a:pt x="96" y="0"/>
                    </a:lnTo>
                    <a:lnTo>
                      <a:pt x="119" y="73"/>
                    </a:lnTo>
                    <a:lnTo>
                      <a:pt x="192" y="73"/>
                    </a:lnTo>
                    <a:lnTo>
                      <a:pt x="133" y="119"/>
                    </a:lnTo>
                    <a:lnTo>
                      <a:pt x="155" y="192"/>
                    </a:lnTo>
                    <a:lnTo>
                      <a:pt x="96" y="147"/>
                    </a:lnTo>
                    <a:lnTo>
                      <a:pt x="37" y="192"/>
                    </a:lnTo>
                    <a:lnTo>
                      <a:pt x="59" y="119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eaLnBrk="0" hangingPunct="0"/>
                <a:endParaRPr lang="en-US">
                  <a:latin typeface="Garamond" pitchFamily="18" charset="0"/>
                </a:endParaRPr>
              </a:p>
            </p:txBody>
          </p:sp>
          <p:sp>
            <p:nvSpPr>
              <p:cNvPr id="1093" name="AutoShape 6"/>
              <p:cNvSpPr>
                <a:spLocks noChangeArrowheads="1"/>
              </p:cNvSpPr>
              <p:nvPr/>
            </p:nvSpPr>
            <p:spPr bwMode="auto">
              <a:xfrm rot="-296856">
                <a:off x="4368" y="1056"/>
                <a:ext cx="192" cy="192"/>
              </a:xfrm>
              <a:custGeom>
                <a:avLst/>
                <a:gdLst>
                  <a:gd name="T0" fmla="*/ 96 w 192"/>
                  <a:gd name="T1" fmla="*/ 0 h 192"/>
                  <a:gd name="T2" fmla="*/ 0 w 192"/>
                  <a:gd name="T3" fmla="*/ 73 h 192"/>
                  <a:gd name="T4" fmla="*/ 37 w 192"/>
                  <a:gd name="T5" fmla="*/ 192 h 192"/>
                  <a:gd name="T6" fmla="*/ 155 w 192"/>
                  <a:gd name="T7" fmla="*/ 192 h 192"/>
                  <a:gd name="T8" fmla="*/ 192 w 192"/>
                  <a:gd name="T9" fmla="*/ 73 h 192"/>
                  <a:gd name="T10" fmla="*/ 17694720 60000 65536"/>
                  <a:gd name="T11" fmla="*/ 11796480 60000 65536"/>
                  <a:gd name="T12" fmla="*/ 5898240 60000 65536"/>
                  <a:gd name="T13" fmla="*/ 5898240 60000 65536"/>
                  <a:gd name="T14" fmla="*/ 0 60000 65536"/>
                  <a:gd name="T15" fmla="*/ 59 w 192"/>
                  <a:gd name="T16" fmla="*/ 73 h 192"/>
                  <a:gd name="T17" fmla="*/ 133 w 192"/>
                  <a:gd name="T18" fmla="*/ 147 h 1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192">
                    <a:moveTo>
                      <a:pt x="0" y="73"/>
                    </a:moveTo>
                    <a:lnTo>
                      <a:pt x="73" y="73"/>
                    </a:lnTo>
                    <a:lnTo>
                      <a:pt x="96" y="0"/>
                    </a:lnTo>
                    <a:lnTo>
                      <a:pt x="119" y="73"/>
                    </a:lnTo>
                    <a:lnTo>
                      <a:pt x="192" y="73"/>
                    </a:lnTo>
                    <a:lnTo>
                      <a:pt x="133" y="119"/>
                    </a:lnTo>
                    <a:lnTo>
                      <a:pt x="155" y="192"/>
                    </a:lnTo>
                    <a:lnTo>
                      <a:pt x="96" y="147"/>
                    </a:lnTo>
                    <a:lnTo>
                      <a:pt x="37" y="192"/>
                    </a:lnTo>
                    <a:lnTo>
                      <a:pt x="59" y="119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eaLnBrk="0" hangingPunct="0"/>
                <a:endParaRPr lang="en-US">
                  <a:latin typeface="Garamond" pitchFamily="18" charset="0"/>
                </a:endParaRPr>
              </a:p>
            </p:txBody>
          </p:sp>
          <p:sp>
            <p:nvSpPr>
              <p:cNvPr id="1094" name="AutoShape 7"/>
              <p:cNvSpPr>
                <a:spLocks noChangeArrowheads="1"/>
              </p:cNvSpPr>
              <p:nvPr/>
            </p:nvSpPr>
            <p:spPr bwMode="auto">
              <a:xfrm rot="-296856">
                <a:off x="4370" y="624"/>
                <a:ext cx="192" cy="192"/>
              </a:xfrm>
              <a:custGeom>
                <a:avLst/>
                <a:gdLst>
                  <a:gd name="T0" fmla="*/ 96 w 192"/>
                  <a:gd name="T1" fmla="*/ 0 h 192"/>
                  <a:gd name="T2" fmla="*/ 0 w 192"/>
                  <a:gd name="T3" fmla="*/ 73 h 192"/>
                  <a:gd name="T4" fmla="*/ 37 w 192"/>
                  <a:gd name="T5" fmla="*/ 192 h 192"/>
                  <a:gd name="T6" fmla="*/ 155 w 192"/>
                  <a:gd name="T7" fmla="*/ 192 h 192"/>
                  <a:gd name="T8" fmla="*/ 192 w 192"/>
                  <a:gd name="T9" fmla="*/ 73 h 192"/>
                  <a:gd name="T10" fmla="*/ 17694720 60000 65536"/>
                  <a:gd name="T11" fmla="*/ 11796480 60000 65536"/>
                  <a:gd name="T12" fmla="*/ 5898240 60000 65536"/>
                  <a:gd name="T13" fmla="*/ 5898240 60000 65536"/>
                  <a:gd name="T14" fmla="*/ 0 60000 65536"/>
                  <a:gd name="T15" fmla="*/ 59 w 192"/>
                  <a:gd name="T16" fmla="*/ 73 h 192"/>
                  <a:gd name="T17" fmla="*/ 133 w 192"/>
                  <a:gd name="T18" fmla="*/ 147 h 1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192">
                    <a:moveTo>
                      <a:pt x="0" y="73"/>
                    </a:moveTo>
                    <a:lnTo>
                      <a:pt x="73" y="73"/>
                    </a:lnTo>
                    <a:lnTo>
                      <a:pt x="96" y="0"/>
                    </a:lnTo>
                    <a:lnTo>
                      <a:pt x="119" y="73"/>
                    </a:lnTo>
                    <a:lnTo>
                      <a:pt x="192" y="73"/>
                    </a:lnTo>
                    <a:lnTo>
                      <a:pt x="133" y="119"/>
                    </a:lnTo>
                    <a:lnTo>
                      <a:pt x="155" y="192"/>
                    </a:lnTo>
                    <a:lnTo>
                      <a:pt x="96" y="147"/>
                    </a:lnTo>
                    <a:lnTo>
                      <a:pt x="37" y="192"/>
                    </a:lnTo>
                    <a:lnTo>
                      <a:pt x="59" y="119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eaLnBrk="0" hangingPunct="0"/>
                <a:endParaRPr lang="en-US">
                  <a:latin typeface="Garamond" pitchFamily="18" charset="0"/>
                </a:endParaRPr>
              </a:p>
            </p:txBody>
          </p:sp>
          <p:sp>
            <p:nvSpPr>
              <p:cNvPr id="10248" name="AutoShape 8"/>
              <p:cNvSpPr>
                <a:spLocks noChangeArrowheads="1"/>
              </p:cNvSpPr>
              <p:nvPr/>
            </p:nvSpPr>
            <p:spPr bwMode="auto">
              <a:xfrm rot="-296856">
                <a:off x="3601" y="683"/>
                <a:ext cx="192" cy="191"/>
              </a:xfrm>
              <a:prstGeom prst="star5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pPr algn="ctr" eaLnBrk="0" hangingPunct="0">
                  <a:defRPr/>
                </a:pPr>
                <a:endParaRPr lang="en-US">
                  <a:latin typeface="Garamond" pitchFamily="18" charset="0"/>
                  <a:cs typeface="Angsana New" pitchFamily="18" charset="-34"/>
                </a:endParaRPr>
              </a:p>
            </p:txBody>
          </p:sp>
          <p:sp>
            <p:nvSpPr>
              <p:cNvPr id="1096" name="AutoShape 9"/>
              <p:cNvSpPr>
                <a:spLocks noChangeArrowheads="1"/>
              </p:cNvSpPr>
              <p:nvPr/>
            </p:nvSpPr>
            <p:spPr bwMode="auto">
              <a:xfrm rot="-296856">
                <a:off x="3984" y="434"/>
                <a:ext cx="192" cy="192"/>
              </a:xfrm>
              <a:custGeom>
                <a:avLst/>
                <a:gdLst>
                  <a:gd name="T0" fmla="*/ 96 w 192"/>
                  <a:gd name="T1" fmla="*/ 0 h 192"/>
                  <a:gd name="T2" fmla="*/ 0 w 192"/>
                  <a:gd name="T3" fmla="*/ 73 h 192"/>
                  <a:gd name="T4" fmla="*/ 37 w 192"/>
                  <a:gd name="T5" fmla="*/ 192 h 192"/>
                  <a:gd name="T6" fmla="*/ 155 w 192"/>
                  <a:gd name="T7" fmla="*/ 192 h 192"/>
                  <a:gd name="T8" fmla="*/ 192 w 192"/>
                  <a:gd name="T9" fmla="*/ 73 h 192"/>
                  <a:gd name="T10" fmla="*/ 17694720 60000 65536"/>
                  <a:gd name="T11" fmla="*/ 11796480 60000 65536"/>
                  <a:gd name="T12" fmla="*/ 5898240 60000 65536"/>
                  <a:gd name="T13" fmla="*/ 5898240 60000 65536"/>
                  <a:gd name="T14" fmla="*/ 0 60000 65536"/>
                  <a:gd name="T15" fmla="*/ 59 w 192"/>
                  <a:gd name="T16" fmla="*/ 73 h 192"/>
                  <a:gd name="T17" fmla="*/ 133 w 192"/>
                  <a:gd name="T18" fmla="*/ 147 h 1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192">
                    <a:moveTo>
                      <a:pt x="0" y="73"/>
                    </a:moveTo>
                    <a:lnTo>
                      <a:pt x="73" y="73"/>
                    </a:lnTo>
                    <a:lnTo>
                      <a:pt x="96" y="0"/>
                    </a:lnTo>
                    <a:lnTo>
                      <a:pt x="119" y="73"/>
                    </a:lnTo>
                    <a:lnTo>
                      <a:pt x="192" y="73"/>
                    </a:lnTo>
                    <a:lnTo>
                      <a:pt x="133" y="119"/>
                    </a:lnTo>
                    <a:lnTo>
                      <a:pt x="155" y="192"/>
                    </a:lnTo>
                    <a:lnTo>
                      <a:pt x="96" y="147"/>
                    </a:lnTo>
                    <a:lnTo>
                      <a:pt x="37" y="192"/>
                    </a:lnTo>
                    <a:lnTo>
                      <a:pt x="59" y="11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eaLnBrk="0" hangingPunct="0"/>
                <a:endParaRPr lang="en-US">
                  <a:latin typeface="Garamond" pitchFamily="18" charset="0"/>
                </a:endParaRPr>
              </a:p>
            </p:txBody>
          </p:sp>
        </p:grpSp>
      </p:grpSp>
      <p:grpSp>
        <p:nvGrpSpPr>
          <p:cNvPr id="6" name="Group 10"/>
          <p:cNvGrpSpPr>
            <a:grpSpLocks/>
          </p:cNvGrpSpPr>
          <p:nvPr/>
        </p:nvGrpSpPr>
        <p:grpSpPr bwMode="auto">
          <a:xfrm rot="10558579">
            <a:off x="2343150" y="995363"/>
            <a:ext cx="1371600" cy="1143000"/>
            <a:chOff x="3600" y="432"/>
            <a:chExt cx="960" cy="1056"/>
          </a:xfrm>
        </p:grpSpPr>
        <p:sp>
          <p:nvSpPr>
            <p:cNvPr id="1083" name="AutoShape 11"/>
            <p:cNvSpPr>
              <a:spLocks noChangeArrowheads="1"/>
            </p:cNvSpPr>
            <p:nvPr/>
          </p:nvSpPr>
          <p:spPr bwMode="auto">
            <a:xfrm rot="-296856">
              <a:off x="3601" y="1058"/>
              <a:ext cx="192" cy="192"/>
            </a:xfrm>
            <a:custGeom>
              <a:avLst/>
              <a:gdLst>
                <a:gd name="T0" fmla="*/ 96 w 192"/>
                <a:gd name="T1" fmla="*/ 0 h 192"/>
                <a:gd name="T2" fmla="*/ 0 w 192"/>
                <a:gd name="T3" fmla="*/ 73 h 192"/>
                <a:gd name="T4" fmla="*/ 37 w 192"/>
                <a:gd name="T5" fmla="*/ 192 h 192"/>
                <a:gd name="T6" fmla="*/ 155 w 192"/>
                <a:gd name="T7" fmla="*/ 192 h 192"/>
                <a:gd name="T8" fmla="*/ 192 w 192"/>
                <a:gd name="T9" fmla="*/ 73 h 192"/>
                <a:gd name="T10" fmla="*/ 17694720 60000 65536"/>
                <a:gd name="T11" fmla="*/ 11796480 60000 65536"/>
                <a:gd name="T12" fmla="*/ 5898240 60000 65536"/>
                <a:gd name="T13" fmla="*/ 5898240 60000 65536"/>
                <a:gd name="T14" fmla="*/ 0 60000 65536"/>
                <a:gd name="T15" fmla="*/ 59 w 192"/>
                <a:gd name="T16" fmla="*/ 73 h 192"/>
                <a:gd name="T17" fmla="*/ 133 w 192"/>
                <a:gd name="T18" fmla="*/ 147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192">
                  <a:moveTo>
                    <a:pt x="0" y="73"/>
                  </a:moveTo>
                  <a:lnTo>
                    <a:pt x="73" y="73"/>
                  </a:lnTo>
                  <a:lnTo>
                    <a:pt x="96" y="0"/>
                  </a:lnTo>
                  <a:lnTo>
                    <a:pt x="119" y="73"/>
                  </a:lnTo>
                  <a:lnTo>
                    <a:pt x="192" y="73"/>
                  </a:lnTo>
                  <a:lnTo>
                    <a:pt x="133" y="119"/>
                  </a:lnTo>
                  <a:lnTo>
                    <a:pt x="155" y="192"/>
                  </a:lnTo>
                  <a:lnTo>
                    <a:pt x="96" y="147"/>
                  </a:lnTo>
                  <a:lnTo>
                    <a:pt x="37" y="192"/>
                  </a:lnTo>
                  <a:lnTo>
                    <a:pt x="59" y="119"/>
                  </a:lnTo>
                  <a:close/>
                </a:path>
              </a:pathLst>
            </a:cu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en-US">
                <a:latin typeface="Garamond" pitchFamily="18" charset="0"/>
              </a:endParaRPr>
            </a:p>
          </p:txBody>
        </p:sp>
        <p:grpSp>
          <p:nvGrpSpPr>
            <p:cNvPr id="7" name="Group 12"/>
            <p:cNvGrpSpPr>
              <a:grpSpLocks/>
            </p:cNvGrpSpPr>
            <p:nvPr/>
          </p:nvGrpSpPr>
          <p:grpSpPr bwMode="auto">
            <a:xfrm>
              <a:off x="3600" y="432"/>
              <a:ext cx="960" cy="1056"/>
              <a:chOff x="3600" y="432"/>
              <a:chExt cx="960" cy="1056"/>
            </a:xfrm>
          </p:grpSpPr>
          <p:sp>
            <p:nvSpPr>
              <p:cNvPr id="1085" name="AutoShape 13"/>
              <p:cNvSpPr>
                <a:spLocks noChangeArrowheads="1"/>
              </p:cNvSpPr>
              <p:nvPr/>
            </p:nvSpPr>
            <p:spPr bwMode="auto">
              <a:xfrm>
                <a:off x="4034" y="1297"/>
                <a:ext cx="192" cy="192"/>
              </a:xfrm>
              <a:custGeom>
                <a:avLst/>
                <a:gdLst>
                  <a:gd name="T0" fmla="*/ 96 w 192"/>
                  <a:gd name="T1" fmla="*/ 0 h 192"/>
                  <a:gd name="T2" fmla="*/ 0 w 192"/>
                  <a:gd name="T3" fmla="*/ 73 h 192"/>
                  <a:gd name="T4" fmla="*/ 37 w 192"/>
                  <a:gd name="T5" fmla="*/ 192 h 192"/>
                  <a:gd name="T6" fmla="*/ 155 w 192"/>
                  <a:gd name="T7" fmla="*/ 192 h 192"/>
                  <a:gd name="T8" fmla="*/ 192 w 192"/>
                  <a:gd name="T9" fmla="*/ 73 h 192"/>
                  <a:gd name="T10" fmla="*/ 17694720 60000 65536"/>
                  <a:gd name="T11" fmla="*/ 11796480 60000 65536"/>
                  <a:gd name="T12" fmla="*/ 5898240 60000 65536"/>
                  <a:gd name="T13" fmla="*/ 5898240 60000 65536"/>
                  <a:gd name="T14" fmla="*/ 0 60000 65536"/>
                  <a:gd name="T15" fmla="*/ 59 w 192"/>
                  <a:gd name="T16" fmla="*/ 73 h 192"/>
                  <a:gd name="T17" fmla="*/ 133 w 192"/>
                  <a:gd name="T18" fmla="*/ 147 h 1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192">
                    <a:moveTo>
                      <a:pt x="0" y="73"/>
                    </a:moveTo>
                    <a:lnTo>
                      <a:pt x="73" y="73"/>
                    </a:lnTo>
                    <a:lnTo>
                      <a:pt x="96" y="0"/>
                    </a:lnTo>
                    <a:lnTo>
                      <a:pt x="119" y="73"/>
                    </a:lnTo>
                    <a:lnTo>
                      <a:pt x="192" y="73"/>
                    </a:lnTo>
                    <a:lnTo>
                      <a:pt x="133" y="119"/>
                    </a:lnTo>
                    <a:lnTo>
                      <a:pt x="155" y="192"/>
                    </a:lnTo>
                    <a:lnTo>
                      <a:pt x="96" y="147"/>
                    </a:lnTo>
                    <a:lnTo>
                      <a:pt x="37" y="192"/>
                    </a:lnTo>
                    <a:lnTo>
                      <a:pt x="59" y="119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eaLnBrk="0" hangingPunct="0"/>
                <a:endParaRPr lang="en-US">
                  <a:latin typeface="Garamond" pitchFamily="18" charset="0"/>
                </a:endParaRPr>
              </a:p>
            </p:txBody>
          </p:sp>
          <p:sp>
            <p:nvSpPr>
              <p:cNvPr id="1086" name="AutoShape 14"/>
              <p:cNvSpPr>
                <a:spLocks noChangeArrowheads="1"/>
              </p:cNvSpPr>
              <p:nvPr/>
            </p:nvSpPr>
            <p:spPr bwMode="auto">
              <a:xfrm rot="-296856">
                <a:off x="4368" y="1056"/>
                <a:ext cx="192" cy="192"/>
              </a:xfrm>
              <a:custGeom>
                <a:avLst/>
                <a:gdLst>
                  <a:gd name="T0" fmla="*/ 96 w 192"/>
                  <a:gd name="T1" fmla="*/ 0 h 192"/>
                  <a:gd name="T2" fmla="*/ 0 w 192"/>
                  <a:gd name="T3" fmla="*/ 73 h 192"/>
                  <a:gd name="T4" fmla="*/ 37 w 192"/>
                  <a:gd name="T5" fmla="*/ 192 h 192"/>
                  <a:gd name="T6" fmla="*/ 155 w 192"/>
                  <a:gd name="T7" fmla="*/ 192 h 192"/>
                  <a:gd name="T8" fmla="*/ 192 w 192"/>
                  <a:gd name="T9" fmla="*/ 73 h 192"/>
                  <a:gd name="T10" fmla="*/ 17694720 60000 65536"/>
                  <a:gd name="T11" fmla="*/ 11796480 60000 65536"/>
                  <a:gd name="T12" fmla="*/ 5898240 60000 65536"/>
                  <a:gd name="T13" fmla="*/ 5898240 60000 65536"/>
                  <a:gd name="T14" fmla="*/ 0 60000 65536"/>
                  <a:gd name="T15" fmla="*/ 59 w 192"/>
                  <a:gd name="T16" fmla="*/ 73 h 192"/>
                  <a:gd name="T17" fmla="*/ 133 w 192"/>
                  <a:gd name="T18" fmla="*/ 147 h 1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192">
                    <a:moveTo>
                      <a:pt x="0" y="73"/>
                    </a:moveTo>
                    <a:lnTo>
                      <a:pt x="73" y="73"/>
                    </a:lnTo>
                    <a:lnTo>
                      <a:pt x="96" y="0"/>
                    </a:lnTo>
                    <a:lnTo>
                      <a:pt x="119" y="73"/>
                    </a:lnTo>
                    <a:lnTo>
                      <a:pt x="192" y="73"/>
                    </a:lnTo>
                    <a:lnTo>
                      <a:pt x="133" y="119"/>
                    </a:lnTo>
                    <a:lnTo>
                      <a:pt x="155" y="192"/>
                    </a:lnTo>
                    <a:lnTo>
                      <a:pt x="96" y="147"/>
                    </a:lnTo>
                    <a:lnTo>
                      <a:pt x="37" y="192"/>
                    </a:lnTo>
                    <a:lnTo>
                      <a:pt x="59" y="119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eaLnBrk="0" hangingPunct="0"/>
                <a:endParaRPr lang="en-US">
                  <a:latin typeface="Garamond" pitchFamily="18" charset="0"/>
                </a:endParaRPr>
              </a:p>
            </p:txBody>
          </p:sp>
          <p:sp>
            <p:nvSpPr>
              <p:cNvPr id="1087" name="AutoShape 15"/>
              <p:cNvSpPr>
                <a:spLocks noChangeArrowheads="1"/>
              </p:cNvSpPr>
              <p:nvPr/>
            </p:nvSpPr>
            <p:spPr bwMode="auto">
              <a:xfrm rot="-296856">
                <a:off x="4370" y="624"/>
                <a:ext cx="192" cy="192"/>
              </a:xfrm>
              <a:custGeom>
                <a:avLst/>
                <a:gdLst>
                  <a:gd name="T0" fmla="*/ 96 w 192"/>
                  <a:gd name="T1" fmla="*/ 0 h 192"/>
                  <a:gd name="T2" fmla="*/ 0 w 192"/>
                  <a:gd name="T3" fmla="*/ 73 h 192"/>
                  <a:gd name="T4" fmla="*/ 37 w 192"/>
                  <a:gd name="T5" fmla="*/ 192 h 192"/>
                  <a:gd name="T6" fmla="*/ 155 w 192"/>
                  <a:gd name="T7" fmla="*/ 192 h 192"/>
                  <a:gd name="T8" fmla="*/ 192 w 192"/>
                  <a:gd name="T9" fmla="*/ 73 h 192"/>
                  <a:gd name="T10" fmla="*/ 17694720 60000 65536"/>
                  <a:gd name="T11" fmla="*/ 11796480 60000 65536"/>
                  <a:gd name="T12" fmla="*/ 5898240 60000 65536"/>
                  <a:gd name="T13" fmla="*/ 5898240 60000 65536"/>
                  <a:gd name="T14" fmla="*/ 0 60000 65536"/>
                  <a:gd name="T15" fmla="*/ 59 w 192"/>
                  <a:gd name="T16" fmla="*/ 73 h 192"/>
                  <a:gd name="T17" fmla="*/ 133 w 192"/>
                  <a:gd name="T18" fmla="*/ 147 h 1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192">
                    <a:moveTo>
                      <a:pt x="0" y="73"/>
                    </a:moveTo>
                    <a:lnTo>
                      <a:pt x="73" y="73"/>
                    </a:lnTo>
                    <a:lnTo>
                      <a:pt x="96" y="0"/>
                    </a:lnTo>
                    <a:lnTo>
                      <a:pt x="119" y="73"/>
                    </a:lnTo>
                    <a:lnTo>
                      <a:pt x="192" y="73"/>
                    </a:lnTo>
                    <a:lnTo>
                      <a:pt x="133" y="119"/>
                    </a:lnTo>
                    <a:lnTo>
                      <a:pt x="155" y="192"/>
                    </a:lnTo>
                    <a:lnTo>
                      <a:pt x="96" y="147"/>
                    </a:lnTo>
                    <a:lnTo>
                      <a:pt x="37" y="192"/>
                    </a:lnTo>
                    <a:lnTo>
                      <a:pt x="59" y="119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eaLnBrk="0" hangingPunct="0"/>
                <a:endParaRPr lang="en-US">
                  <a:latin typeface="Garamond" pitchFamily="18" charset="0"/>
                </a:endParaRPr>
              </a:p>
            </p:txBody>
          </p:sp>
          <p:sp>
            <p:nvSpPr>
              <p:cNvPr id="10256" name="AutoShape 16"/>
              <p:cNvSpPr>
                <a:spLocks noChangeArrowheads="1"/>
              </p:cNvSpPr>
              <p:nvPr/>
            </p:nvSpPr>
            <p:spPr bwMode="auto">
              <a:xfrm rot="-296856">
                <a:off x="3602" y="678"/>
                <a:ext cx="192" cy="192"/>
              </a:xfrm>
              <a:prstGeom prst="star5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pPr algn="ctr" eaLnBrk="0" hangingPunct="0">
                  <a:defRPr/>
                </a:pPr>
                <a:endParaRPr lang="en-US">
                  <a:latin typeface="Garamond" pitchFamily="18" charset="0"/>
                  <a:cs typeface="Angsana New" pitchFamily="18" charset="-34"/>
                </a:endParaRPr>
              </a:p>
            </p:txBody>
          </p:sp>
          <p:sp>
            <p:nvSpPr>
              <p:cNvPr id="1089" name="AutoShape 17"/>
              <p:cNvSpPr>
                <a:spLocks noChangeArrowheads="1"/>
              </p:cNvSpPr>
              <p:nvPr/>
            </p:nvSpPr>
            <p:spPr bwMode="auto">
              <a:xfrm rot="-296856">
                <a:off x="3984" y="434"/>
                <a:ext cx="192" cy="192"/>
              </a:xfrm>
              <a:custGeom>
                <a:avLst/>
                <a:gdLst>
                  <a:gd name="T0" fmla="*/ 96 w 192"/>
                  <a:gd name="T1" fmla="*/ 0 h 192"/>
                  <a:gd name="T2" fmla="*/ 0 w 192"/>
                  <a:gd name="T3" fmla="*/ 73 h 192"/>
                  <a:gd name="T4" fmla="*/ 37 w 192"/>
                  <a:gd name="T5" fmla="*/ 192 h 192"/>
                  <a:gd name="T6" fmla="*/ 155 w 192"/>
                  <a:gd name="T7" fmla="*/ 192 h 192"/>
                  <a:gd name="T8" fmla="*/ 192 w 192"/>
                  <a:gd name="T9" fmla="*/ 73 h 192"/>
                  <a:gd name="T10" fmla="*/ 17694720 60000 65536"/>
                  <a:gd name="T11" fmla="*/ 11796480 60000 65536"/>
                  <a:gd name="T12" fmla="*/ 5898240 60000 65536"/>
                  <a:gd name="T13" fmla="*/ 5898240 60000 65536"/>
                  <a:gd name="T14" fmla="*/ 0 60000 65536"/>
                  <a:gd name="T15" fmla="*/ 59 w 192"/>
                  <a:gd name="T16" fmla="*/ 73 h 192"/>
                  <a:gd name="T17" fmla="*/ 133 w 192"/>
                  <a:gd name="T18" fmla="*/ 147 h 1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192">
                    <a:moveTo>
                      <a:pt x="0" y="73"/>
                    </a:moveTo>
                    <a:lnTo>
                      <a:pt x="73" y="73"/>
                    </a:lnTo>
                    <a:lnTo>
                      <a:pt x="96" y="0"/>
                    </a:lnTo>
                    <a:lnTo>
                      <a:pt x="119" y="73"/>
                    </a:lnTo>
                    <a:lnTo>
                      <a:pt x="192" y="73"/>
                    </a:lnTo>
                    <a:lnTo>
                      <a:pt x="133" y="119"/>
                    </a:lnTo>
                    <a:lnTo>
                      <a:pt x="155" y="192"/>
                    </a:lnTo>
                    <a:lnTo>
                      <a:pt x="96" y="147"/>
                    </a:lnTo>
                    <a:lnTo>
                      <a:pt x="37" y="192"/>
                    </a:lnTo>
                    <a:lnTo>
                      <a:pt x="59" y="11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eaLnBrk="0" hangingPunct="0"/>
                <a:endParaRPr lang="en-US">
                  <a:latin typeface="Garamond" pitchFamily="18" charset="0"/>
                </a:endParaRPr>
              </a:p>
            </p:txBody>
          </p:sp>
        </p:grpSp>
      </p:grpSp>
      <p:grpSp>
        <p:nvGrpSpPr>
          <p:cNvPr id="8" name="Group 18"/>
          <p:cNvGrpSpPr>
            <a:grpSpLocks/>
          </p:cNvGrpSpPr>
          <p:nvPr/>
        </p:nvGrpSpPr>
        <p:grpSpPr bwMode="auto">
          <a:xfrm rot="10119026">
            <a:off x="279400" y="5329238"/>
            <a:ext cx="1447800" cy="1328737"/>
            <a:chOff x="2013" y="2517"/>
            <a:chExt cx="1318" cy="1134"/>
          </a:xfrm>
        </p:grpSpPr>
        <p:sp>
          <p:nvSpPr>
            <p:cNvPr id="1075" name="Oval 19"/>
            <p:cNvSpPr>
              <a:spLocks noChangeArrowheads="1"/>
            </p:cNvSpPr>
            <p:nvPr/>
          </p:nvSpPr>
          <p:spPr bwMode="auto">
            <a:xfrm rot="293418">
              <a:off x="2488" y="3393"/>
              <a:ext cx="135" cy="258"/>
            </a:xfrm>
            <a:prstGeom prst="ellipse">
              <a:avLst/>
            </a:prstGeom>
            <a:solidFill>
              <a:srgbClr val="00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en-US">
                <a:latin typeface="Garamond" pitchFamily="18" charset="0"/>
              </a:endParaRPr>
            </a:p>
          </p:txBody>
        </p:sp>
        <p:grpSp>
          <p:nvGrpSpPr>
            <p:cNvPr id="9" name="Group 20"/>
            <p:cNvGrpSpPr>
              <a:grpSpLocks/>
            </p:cNvGrpSpPr>
            <p:nvPr/>
          </p:nvGrpSpPr>
          <p:grpSpPr bwMode="auto">
            <a:xfrm>
              <a:off x="2013" y="2517"/>
              <a:ext cx="1318" cy="1129"/>
              <a:chOff x="2013" y="2517"/>
              <a:chExt cx="1318" cy="1129"/>
            </a:xfrm>
          </p:grpSpPr>
          <p:sp>
            <p:nvSpPr>
              <p:cNvPr id="1077" name="Oval 21"/>
              <p:cNvSpPr>
                <a:spLocks noChangeArrowheads="1"/>
              </p:cNvSpPr>
              <p:nvPr/>
            </p:nvSpPr>
            <p:spPr bwMode="auto">
              <a:xfrm rot="-1006356">
                <a:off x="2013" y="3297"/>
                <a:ext cx="204" cy="252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eaLnBrk="0" hangingPunct="0"/>
                <a:endParaRPr lang="en-US">
                  <a:latin typeface="Garamond" pitchFamily="18" charset="0"/>
                </a:endParaRPr>
              </a:p>
            </p:txBody>
          </p:sp>
          <p:sp>
            <p:nvSpPr>
              <p:cNvPr id="1078" name="Oval 22"/>
              <p:cNvSpPr>
                <a:spLocks noChangeArrowheads="1"/>
              </p:cNvSpPr>
              <p:nvPr/>
            </p:nvSpPr>
            <p:spPr bwMode="auto">
              <a:xfrm rot="293418">
                <a:off x="3106" y="2856"/>
                <a:ext cx="225" cy="256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eaLnBrk="0" hangingPunct="0"/>
                <a:endParaRPr lang="en-US">
                  <a:latin typeface="Garamond" pitchFamily="18" charset="0"/>
                </a:endParaRPr>
              </a:p>
            </p:txBody>
          </p:sp>
          <p:sp>
            <p:nvSpPr>
              <p:cNvPr id="1079" name="Oval 23"/>
              <p:cNvSpPr>
                <a:spLocks noChangeArrowheads="1"/>
              </p:cNvSpPr>
              <p:nvPr/>
            </p:nvSpPr>
            <p:spPr bwMode="auto">
              <a:xfrm rot="293418">
                <a:off x="2092" y="2517"/>
                <a:ext cx="166" cy="318"/>
              </a:xfrm>
              <a:prstGeom prst="ellipse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eaLnBrk="0" hangingPunct="0"/>
                <a:endParaRPr lang="en-US">
                  <a:latin typeface="Garamond" pitchFamily="18" charset="0"/>
                </a:endParaRPr>
              </a:p>
            </p:txBody>
          </p:sp>
          <p:sp>
            <p:nvSpPr>
              <p:cNvPr id="1080" name="Oval 24"/>
              <p:cNvSpPr>
                <a:spLocks noChangeArrowheads="1"/>
              </p:cNvSpPr>
              <p:nvPr/>
            </p:nvSpPr>
            <p:spPr bwMode="auto">
              <a:xfrm rot="293418">
                <a:off x="2783" y="2528"/>
                <a:ext cx="161" cy="283"/>
              </a:xfrm>
              <a:prstGeom prst="ellipse">
                <a:avLst/>
              </a:prstGeom>
              <a:solidFill>
                <a:srgbClr val="FF66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eaLnBrk="0" hangingPunct="0"/>
                <a:endParaRPr lang="en-US">
                  <a:latin typeface="Garamond" pitchFamily="18" charset="0"/>
                </a:endParaRPr>
              </a:p>
            </p:txBody>
          </p:sp>
          <p:sp>
            <p:nvSpPr>
              <p:cNvPr id="1081" name="Oval 25"/>
              <p:cNvSpPr>
                <a:spLocks noChangeArrowheads="1"/>
              </p:cNvSpPr>
              <p:nvPr/>
            </p:nvSpPr>
            <p:spPr bwMode="auto">
              <a:xfrm rot="293418">
                <a:off x="2499" y="2906"/>
                <a:ext cx="161" cy="28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eaLnBrk="0" hangingPunct="0"/>
                <a:endParaRPr lang="en-US">
                  <a:latin typeface="Garamond" pitchFamily="18" charset="0"/>
                </a:endParaRPr>
              </a:p>
            </p:txBody>
          </p:sp>
          <p:sp>
            <p:nvSpPr>
              <p:cNvPr id="1082" name="Oval 26"/>
              <p:cNvSpPr>
                <a:spLocks noChangeArrowheads="1"/>
              </p:cNvSpPr>
              <p:nvPr/>
            </p:nvSpPr>
            <p:spPr bwMode="auto">
              <a:xfrm rot="293418">
                <a:off x="2985" y="3363"/>
                <a:ext cx="161" cy="283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eaLnBrk="0" hangingPunct="0"/>
                <a:endParaRPr lang="en-US">
                  <a:latin typeface="Garamond" pitchFamily="18" charset="0"/>
                </a:endParaRPr>
              </a:p>
            </p:txBody>
          </p:sp>
        </p:grpSp>
      </p:grpSp>
      <p:grpSp>
        <p:nvGrpSpPr>
          <p:cNvPr id="10" name="Group 27"/>
          <p:cNvGrpSpPr>
            <a:grpSpLocks/>
          </p:cNvGrpSpPr>
          <p:nvPr/>
        </p:nvGrpSpPr>
        <p:grpSpPr bwMode="auto">
          <a:xfrm rot="10119026">
            <a:off x="6997700" y="5151438"/>
            <a:ext cx="1787525" cy="796925"/>
            <a:chOff x="2013" y="2517"/>
            <a:chExt cx="1318" cy="1134"/>
          </a:xfrm>
        </p:grpSpPr>
        <p:sp>
          <p:nvSpPr>
            <p:cNvPr id="1067" name="Oval 28"/>
            <p:cNvSpPr>
              <a:spLocks noChangeArrowheads="1"/>
            </p:cNvSpPr>
            <p:nvPr/>
          </p:nvSpPr>
          <p:spPr bwMode="auto">
            <a:xfrm rot="293418">
              <a:off x="2488" y="3393"/>
              <a:ext cx="135" cy="258"/>
            </a:xfrm>
            <a:prstGeom prst="ellipse">
              <a:avLst/>
            </a:prstGeom>
            <a:solidFill>
              <a:srgbClr val="00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en-US">
                <a:latin typeface="Garamond" pitchFamily="18" charset="0"/>
              </a:endParaRPr>
            </a:p>
          </p:txBody>
        </p:sp>
        <p:grpSp>
          <p:nvGrpSpPr>
            <p:cNvPr id="11" name="Group 29"/>
            <p:cNvGrpSpPr>
              <a:grpSpLocks/>
            </p:cNvGrpSpPr>
            <p:nvPr/>
          </p:nvGrpSpPr>
          <p:grpSpPr bwMode="auto">
            <a:xfrm>
              <a:off x="2013" y="2517"/>
              <a:ext cx="1318" cy="1129"/>
              <a:chOff x="2013" y="2517"/>
              <a:chExt cx="1318" cy="1129"/>
            </a:xfrm>
          </p:grpSpPr>
          <p:sp>
            <p:nvSpPr>
              <p:cNvPr id="1069" name="Oval 30"/>
              <p:cNvSpPr>
                <a:spLocks noChangeArrowheads="1"/>
              </p:cNvSpPr>
              <p:nvPr/>
            </p:nvSpPr>
            <p:spPr bwMode="auto">
              <a:xfrm rot="-1006356">
                <a:off x="2013" y="3297"/>
                <a:ext cx="204" cy="252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eaLnBrk="0" hangingPunct="0"/>
                <a:endParaRPr lang="en-US">
                  <a:latin typeface="Garamond" pitchFamily="18" charset="0"/>
                </a:endParaRPr>
              </a:p>
            </p:txBody>
          </p:sp>
          <p:sp>
            <p:nvSpPr>
              <p:cNvPr id="1070" name="Oval 31"/>
              <p:cNvSpPr>
                <a:spLocks noChangeArrowheads="1"/>
              </p:cNvSpPr>
              <p:nvPr/>
            </p:nvSpPr>
            <p:spPr bwMode="auto">
              <a:xfrm rot="293418">
                <a:off x="3106" y="2856"/>
                <a:ext cx="225" cy="256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eaLnBrk="0" hangingPunct="0"/>
                <a:endParaRPr lang="en-US">
                  <a:latin typeface="Garamond" pitchFamily="18" charset="0"/>
                </a:endParaRPr>
              </a:p>
            </p:txBody>
          </p:sp>
          <p:sp>
            <p:nvSpPr>
              <p:cNvPr id="1071" name="Oval 32"/>
              <p:cNvSpPr>
                <a:spLocks noChangeArrowheads="1"/>
              </p:cNvSpPr>
              <p:nvPr/>
            </p:nvSpPr>
            <p:spPr bwMode="auto">
              <a:xfrm rot="293418">
                <a:off x="2092" y="2517"/>
                <a:ext cx="166" cy="318"/>
              </a:xfrm>
              <a:prstGeom prst="ellipse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eaLnBrk="0" hangingPunct="0"/>
                <a:endParaRPr lang="en-US">
                  <a:latin typeface="Garamond" pitchFamily="18" charset="0"/>
                </a:endParaRPr>
              </a:p>
            </p:txBody>
          </p:sp>
          <p:sp>
            <p:nvSpPr>
              <p:cNvPr id="1072" name="Oval 33"/>
              <p:cNvSpPr>
                <a:spLocks noChangeArrowheads="1"/>
              </p:cNvSpPr>
              <p:nvPr/>
            </p:nvSpPr>
            <p:spPr bwMode="auto">
              <a:xfrm rot="293418">
                <a:off x="2783" y="2528"/>
                <a:ext cx="161" cy="283"/>
              </a:xfrm>
              <a:prstGeom prst="ellipse">
                <a:avLst/>
              </a:prstGeom>
              <a:solidFill>
                <a:srgbClr val="FF66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eaLnBrk="0" hangingPunct="0"/>
                <a:endParaRPr lang="en-US">
                  <a:latin typeface="Garamond" pitchFamily="18" charset="0"/>
                </a:endParaRPr>
              </a:p>
            </p:txBody>
          </p:sp>
          <p:sp>
            <p:nvSpPr>
              <p:cNvPr id="1073" name="Oval 34"/>
              <p:cNvSpPr>
                <a:spLocks noChangeArrowheads="1"/>
              </p:cNvSpPr>
              <p:nvPr/>
            </p:nvSpPr>
            <p:spPr bwMode="auto">
              <a:xfrm rot="293418">
                <a:off x="2499" y="2906"/>
                <a:ext cx="161" cy="28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eaLnBrk="0" hangingPunct="0"/>
                <a:endParaRPr lang="en-US">
                  <a:latin typeface="Garamond" pitchFamily="18" charset="0"/>
                </a:endParaRPr>
              </a:p>
            </p:txBody>
          </p:sp>
          <p:sp>
            <p:nvSpPr>
              <p:cNvPr id="1074" name="Oval 35"/>
              <p:cNvSpPr>
                <a:spLocks noChangeArrowheads="1"/>
              </p:cNvSpPr>
              <p:nvPr/>
            </p:nvSpPr>
            <p:spPr bwMode="auto">
              <a:xfrm rot="293418">
                <a:off x="2985" y="3363"/>
                <a:ext cx="161" cy="283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eaLnBrk="0" hangingPunct="0"/>
                <a:endParaRPr lang="en-US">
                  <a:latin typeface="Garamond" pitchFamily="18" charset="0"/>
                </a:endParaRPr>
              </a:p>
            </p:txBody>
          </p:sp>
        </p:grpSp>
      </p:grpSp>
      <p:grpSp>
        <p:nvGrpSpPr>
          <p:cNvPr id="12" name="Group 36"/>
          <p:cNvGrpSpPr>
            <a:grpSpLocks/>
          </p:cNvGrpSpPr>
          <p:nvPr/>
        </p:nvGrpSpPr>
        <p:grpSpPr bwMode="auto">
          <a:xfrm rot="10119026">
            <a:off x="2822575" y="4645025"/>
            <a:ext cx="1701800" cy="977900"/>
            <a:chOff x="2013" y="2517"/>
            <a:chExt cx="1318" cy="1134"/>
          </a:xfrm>
        </p:grpSpPr>
        <p:sp>
          <p:nvSpPr>
            <p:cNvPr id="1059" name="Oval 37"/>
            <p:cNvSpPr>
              <a:spLocks noChangeArrowheads="1"/>
            </p:cNvSpPr>
            <p:nvPr/>
          </p:nvSpPr>
          <p:spPr bwMode="auto">
            <a:xfrm rot="293418">
              <a:off x="2488" y="3393"/>
              <a:ext cx="135" cy="258"/>
            </a:xfrm>
            <a:prstGeom prst="ellipse">
              <a:avLst/>
            </a:prstGeom>
            <a:solidFill>
              <a:srgbClr val="00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en-US">
                <a:latin typeface="Garamond" pitchFamily="18" charset="0"/>
              </a:endParaRPr>
            </a:p>
          </p:txBody>
        </p:sp>
        <p:grpSp>
          <p:nvGrpSpPr>
            <p:cNvPr id="13" name="Group 38"/>
            <p:cNvGrpSpPr>
              <a:grpSpLocks/>
            </p:cNvGrpSpPr>
            <p:nvPr/>
          </p:nvGrpSpPr>
          <p:grpSpPr bwMode="auto">
            <a:xfrm>
              <a:off x="2013" y="2517"/>
              <a:ext cx="1318" cy="1129"/>
              <a:chOff x="2013" y="2517"/>
              <a:chExt cx="1318" cy="1129"/>
            </a:xfrm>
          </p:grpSpPr>
          <p:sp>
            <p:nvSpPr>
              <p:cNvPr id="1061" name="Oval 39"/>
              <p:cNvSpPr>
                <a:spLocks noChangeArrowheads="1"/>
              </p:cNvSpPr>
              <p:nvPr/>
            </p:nvSpPr>
            <p:spPr bwMode="auto">
              <a:xfrm rot="-1006356">
                <a:off x="2013" y="3297"/>
                <a:ext cx="204" cy="252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eaLnBrk="0" hangingPunct="0"/>
                <a:endParaRPr lang="en-US">
                  <a:latin typeface="Garamond" pitchFamily="18" charset="0"/>
                </a:endParaRPr>
              </a:p>
            </p:txBody>
          </p:sp>
          <p:sp>
            <p:nvSpPr>
              <p:cNvPr id="1062" name="Oval 40"/>
              <p:cNvSpPr>
                <a:spLocks noChangeArrowheads="1"/>
              </p:cNvSpPr>
              <p:nvPr/>
            </p:nvSpPr>
            <p:spPr bwMode="auto">
              <a:xfrm rot="293418">
                <a:off x="3106" y="2856"/>
                <a:ext cx="225" cy="256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eaLnBrk="0" hangingPunct="0"/>
                <a:endParaRPr lang="en-US">
                  <a:latin typeface="Garamond" pitchFamily="18" charset="0"/>
                </a:endParaRPr>
              </a:p>
            </p:txBody>
          </p:sp>
          <p:sp>
            <p:nvSpPr>
              <p:cNvPr id="1063" name="Oval 41"/>
              <p:cNvSpPr>
                <a:spLocks noChangeArrowheads="1"/>
              </p:cNvSpPr>
              <p:nvPr/>
            </p:nvSpPr>
            <p:spPr bwMode="auto">
              <a:xfrm rot="293418">
                <a:off x="2092" y="2517"/>
                <a:ext cx="166" cy="318"/>
              </a:xfrm>
              <a:prstGeom prst="ellipse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eaLnBrk="0" hangingPunct="0"/>
                <a:endParaRPr lang="en-US">
                  <a:latin typeface="Garamond" pitchFamily="18" charset="0"/>
                </a:endParaRPr>
              </a:p>
            </p:txBody>
          </p:sp>
          <p:sp>
            <p:nvSpPr>
              <p:cNvPr id="1064" name="Oval 42"/>
              <p:cNvSpPr>
                <a:spLocks noChangeArrowheads="1"/>
              </p:cNvSpPr>
              <p:nvPr/>
            </p:nvSpPr>
            <p:spPr bwMode="auto">
              <a:xfrm rot="293418">
                <a:off x="2783" y="2528"/>
                <a:ext cx="161" cy="283"/>
              </a:xfrm>
              <a:prstGeom prst="ellipse">
                <a:avLst/>
              </a:prstGeom>
              <a:solidFill>
                <a:srgbClr val="FF66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eaLnBrk="0" hangingPunct="0"/>
                <a:endParaRPr lang="en-US">
                  <a:latin typeface="Garamond" pitchFamily="18" charset="0"/>
                </a:endParaRPr>
              </a:p>
            </p:txBody>
          </p:sp>
          <p:sp>
            <p:nvSpPr>
              <p:cNvPr id="1065" name="Oval 43"/>
              <p:cNvSpPr>
                <a:spLocks noChangeArrowheads="1"/>
              </p:cNvSpPr>
              <p:nvPr/>
            </p:nvSpPr>
            <p:spPr bwMode="auto">
              <a:xfrm rot="293418">
                <a:off x="2499" y="2906"/>
                <a:ext cx="161" cy="28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eaLnBrk="0" hangingPunct="0"/>
                <a:endParaRPr lang="en-US">
                  <a:latin typeface="Garamond" pitchFamily="18" charset="0"/>
                </a:endParaRPr>
              </a:p>
            </p:txBody>
          </p:sp>
          <p:sp>
            <p:nvSpPr>
              <p:cNvPr id="1066" name="Oval 44"/>
              <p:cNvSpPr>
                <a:spLocks noChangeArrowheads="1"/>
              </p:cNvSpPr>
              <p:nvPr/>
            </p:nvSpPr>
            <p:spPr bwMode="auto">
              <a:xfrm rot="293418">
                <a:off x="2985" y="3363"/>
                <a:ext cx="161" cy="283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eaLnBrk="0" hangingPunct="0"/>
                <a:endParaRPr lang="en-US">
                  <a:latin typeface="Garamond" pitchFamily="18" charset="0"/>
                </a:endParaRPr>
              </a:p>
            </p:txBody>
          </p:sp>
        </p:grpSp>
      </p:grpSp>
      <p:pic>
        <p:nvPicPr>
          <p:cNvPr id="1033" name="Picture 45" descr="birdTran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457200"/>
            <a:ext cx="106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46" descr="birdTran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6200" y="304800"/>
            <a:ext cx="106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48" descr="birdTran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228600"/>
            <a:ext cx="106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57"/>
          <p:cNvGrpSpPr>
            <a:grpSpLocks/>
          </p:cNvGrpSpPr>
          <p:nvPr/>
        </p:nvGrpSpPr>
        <p:grpSpPr bwMode="auto">
          <a:xfrm rot="10558579">
            <a:off x="6172200" y="1219200"/>
            <a:ext cx="1524000" cy="1676400"/>
            <a:chOff x="3600" y="432"/>
            <a:chExt cx="960" cy="1056"/>
          </a:xfrm>
        </p:grpSpPr>
        <p:sp>
          <p:nvSpPr>
            <p:cNvPr id="10298" name="AutoShape 58"/>
            <p:cNvSpPr>
              <a:spLocks noChangeArrowheads="1"/>
            </p:cNvSpPr>
            <p:nvPr/>
          </p:nvSpPr>
          <p:spPr bwMode="auto">
            <a:xfrm rot="-296856">
              <a:off x="3601" y="1060"/>
              <a:ext cx="192" cy="192"/>
            </a:xfrm>
            <a:prstGeom prst="star5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Garamond" pitchFamily="18" charset="0"/>
              </a:endParaRPr>
            </a:p>
          </p:txBody>
        </p:sp>
        <p:grpSp>
          <p:nvGrpSpPr>
            <p:cNvPr id="15" name="Group 59"/>
            <p:cNvGrpSpPr>
              <a:grpSpLocks/>
            </p:cNvGrpSpPr>
            <p:nvPr/>
          </p:nvGrpSpPr>
          <p:grpSpPr bwMode="auto">
            <a:xfrm>
              <a:off x="3600" y="432"/>
              <a:ext cx="960" cy="1056"/>
              <a:chOff x="3600" y="432"/>
              <a:chExt cx="960" cy="1056"/>
            </a:xfrm>
          </p:grpSpPr>
          <p:sp>
            <p:nvSpPr>
              <p:cNvPr id="10300" name="AutoShape 60"/>
              <p:cNvSpPr>
                <a:spLocks noChangeArrowheads="1"/>
              </p:cNvSpPr>
              <p:nvPr/>
            </p:nvSpPr>
            <p:spPr bwMode="auto">
              <a:xfrm>
                <a:off x="4036" y="1299"/>
                <a:ext cx="192" cy="192"/>
              </a:xfrm>
              <a:prstGeom prst="star5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Garamond" pitchFamily="18" charset="0"/>
                </a:endParaRPr>
              </a:p>
            </p:txBody>
          </p:sp>
          <p:sp>
            <p:nvSpPr>
              <p:cNvPr id="10301" name="AutoShape 61"/>
              <p:cNvSpPr>
                <a:spLocks noChangeArrowheads="1"/>
              </p:cNvSpPr>
              <p:nvPr/>
            </p:nvSpPr>
            <p:spPr bwMode="auto">
              <a:xfrm rot="-296856">
                <a:off x="4368" y="1056"/>
                <a:ext cx="192" cy="192"/>
              </a:xfrm>
              <a:prstGeom prst="star5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Garamond" pitchFamily="18" charset="0"/>
                </a:endParaRPr>
              </a:p>
            </p:txBody>
          </p:sp>
          <p:sp>
            <p:nvSpPr>
              <p:cNvPr id="10302" name="AutoShape 62"/>
              <p:cNvSpPr>
                <a:spLocks noChangeArrowheads="1"/>
              </p:cNvSpPr>
              <p:nvPr/>
            </p:nvSpPr>
            <p:spPr bwMode="auto">
              <a:xfrm rot="-296856">
                <a:off x="4372" y="626"/>
                <a:ext cx="192" cy="192"/>
              </a:xfrm>
              <a:prstGeom prst="star5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Garamond" pitchFamily="18" charset="0"/>
                </a:endParaRPr>
              </a:p>
            </p:txBody>
          </p:sp>
          <p:sp>
            <p:nvSpPr>
              <p:cNvPr id="10303" name="AutoShape 63"/>
              <p:cNvSpPr>
                <a:spLocks noChangeArrowheads="1"/>
              </p:cNvSpPr>
              <p:nvPr/>
            </p:nvSpPr>
            <p:spPr bwMode="auto">
              <a:xfrm rot="-296856">
                <a:off x="3600" y="676"/>
                <a:ext cx="192" cy="192"/>
              </a:xfrm>
              <a:prstGeom prst="star5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pPr algn="ctr" eaLnBrk="0" hangingPunct="0">
                  <a:defRPr/>
                </a:pPr>
                <a:endParaRPr lang="en-US">
                  <a:latin typeface="Garamond" pitchFamily="18" charset="0"/>
                  <a:cs typeface="Angsana New" pitchFamily="18" charset="-34"/>
                </a:endParaRPr>
              </a:p>
            </p:txBody>
          </p:sp>
          <p:sp>
            <p:nvSpPr>
              <p:cNvPr id="10304" name="AutoShape 64"/>
              <p:cNvSpPr>
                <a:spLocks noChangeArrowheads="1"/>
              </p:cNvSpPr>
              <p:nvPr/>
            </p:nvSpPr>
            <p:spPr bwMode="auto">
              <a:xfrm rot="-296856">
                <a:off x="3984" y="436"/>
                <a:ext cx="192" cy="192"/>
              </a:xfrm>
              <a:prstGeom prst="star5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Garamond" pitchFamily="18" charset="0"/>
                </a:endParaRPr>
              </a:p>
            </p:txBody>
          </p:sp>
        </p:grpSp>
      </p:grpSp>
      <p:pic>
        <p:nvPicPr>
          <p:cNvPr id="1037" name="Picture 66" descr="Book-09-jun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5715000"/>
            <a:ext cx="1371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Group 67"/>
          <p:cNvGrpSpPr>
            <a:grpSpLocks/>
          </p:cNvGrpSpPr>
          <p:nvPr/>
        </p:nvGrpSpPr>
        <p:grpSpPr bwMode="auto">
          <a:xfrm rot="10119026">
            <a:off x="3733800" y="6096000"/>
            <a:ext cx="2092325" cy="541338"/>
            <a:chOff x="2013" y="2517"/>
            <a:chExt cx="1318" cy="1134"/>
          </a:xfrm>
        </p:grpSpPr>
        <p:sp>
          <p:nvSpPr>
            <p:cNvPr id="1044" name="Oval 68"/>
            <p:cNvSpPr>
              <a:spLocks noChangeArrowheads="1"/>
            </p:cNvSpPr>
            <p:nvPr/>
          </p:nvSpPr>
          <p:spPr bwMode="auto">
            <a:xfrm rot="293418">
              <a:off x="2488" y="3393"/>
              <a:ext cx="135" cy="258"/>
            </a:xfrm>
            <a:prstGeom prst="ellipse">
              <a:avLst/>
            </a:prstGeom>
            <a:solidFill>
              <a:srgbClr val="00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en-US">
                <a:latin typeface="Garamond" pitchFamily="18" charset="0"/>
              </a:endParaRPr>
            </a:p>
          </p:txBody>
        </p:sp>
        <p:grpSp>
          <p:nvGrpSpPr>
            <p:cNvPr id="17" name="Group 69"/>
            <p:cNvGrpSpPr>
              <a:grpSpLocks/>
            </p:cNvGrpSpPr>
            <p:nvPr/>
          </p:nvGrpSpPr>
          <p:grpSpPr bwMode="auto">
            <a:xfrm>
              <a:off x="2013" y="2517"/>
              <a:ext cx="1318" cy="1129"/>
              <a:chOff x="2013" y="2517"/>
              <a:chExt cx="1318" cy="1129"/>
            </a:xfrm>
          </p:grpSpPr>
          <p:sp>
            <p:nvSpPr>
              <p:cNvPr id="1046" name="Oval 70"/>
              <p:cNvSpPr>
                <a:spLocks noChangeArrowheads="1"/>
              </p:cNvSpPr>
              <p:nvPr/>
            </p:nvSpPr>
            <p:spPr bwMode="auto">
              <a:xfrm rot="-1006356">
                <a:off x="2013" y="3297"/>
                <a:ext cx="204" cy="252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eaLnBrk="0" hangingPunct="0"/>
                <a:endParaRPr lang="en-US">
                  <a:latin typeface="Garamond" pitchFamily="18" charset="0"/>
                </a:endParaRPr>
              </a:p>
            </p:txBody>
          </p:sp>
          <p:sp>
            <p:nvSpPr>
              <p:cNvPr id="1047" name="Oval 71"/>
              <p:cNvSpPr>
                <a:spLocks noChangeArrowheads="1"/>
              </p:cNvSpPr>
              <p:nvPr/>
            </p:nvSpPr>
            <p:spPr bwMode="auto">
              <a:xfrm rot="293418">
                <a:off x="3106" y="2856"/>
                <a:ext cx="225" cy="256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eaLnBrk="0" hangingPunct="0"/>
                <a:endParaRPr lang="en-US">
                  <a:latin typeface="Garamond" pitchFamily="18" charset="0"/>
                </a:endParaRPr>
              </a:p>
            </p:txBody>
          </p:sp>
          <p:sp>
            <p:nvSpPr>
              <p:cNvPr id="1048" name="Oval 72"/>
              <p:cNvSpPr>
                <a:spLocks noChangeArrowheads="1"/>
              </p:cNvSpPr>
              <p:nvPr/>
            </p:nvSpPr>
            <p:spPr bwMode="auto">
              <a:xfrm rot="293418">
                <a:off x="2092" y="2517"/>
                <a:ext cx="166" cy="318"/>
              </a:xfrm>
              <a:prstGeom prst="ellipse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eaLnBrk="0" hangingPunct="0"/>
                <a:endParaRPr lang="en-US">
                  <a:latin typeface="Garamond" pitchFamily="18" charset="0"/>
                </a:endParaRPr>
              </a:p>
            </p:txBody>
          </p:sp>
          <p:sp>
            <p:nvSpPr>
              <p:cNvPr id="1049" name="Oval 73"/>
              <p:cNvSpPr>
                <a:spLocks noChangeArrowheads="1"/>
              </p:cNvSpPr>
              <p:nvPr/>
            </p:nvSpPr>
            <p:spPr bwMode="auto">
              <a:xfrm rot="293418">
                <a:off x="2783" y="2528"/>
                <a:ext cx="161" cy="283"/>
              </a:xfrm>
              <a:prstGeom prst="ellipse">
                <a:avLst/>
              </a:prstGeom>
              <a:solidFill>
                <a:srgbClr val="FF66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eaLnBrk="0" hangingPunct="0"/>
                <a:endParaRPr lang="en-US">
                  <a:latin typeface="Garamond" pitchFamily="18" charset="0"/>
                </a:endParaRPr>
              </a:p>
            </p:txBody>
          </p:sp>
          <p:sp>
            <p:nvSpPr>
              <p:cNvPr id="1050" name="Oval 74"/>
              <p:cNvSpPr>
                <a:spLocks noChangeArrowheads="1"/>
              </p:cNvSpPr>
              <p:nvPr/>
            </p:nvSpPr>
            <p:spPr bwMode="auto">
              <a:xfrm rot="293418">
                <a:off x="2499" y="2906"/>
                <a:ext cx="161" cy="28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eaLnBrk="0" hangingPunct="0"/>
                <a:endParaRPr lang="en-US">
                  <a:latin typeface="Garamond" pitchFamily="18" charset="0"/>
                </a:endParaRPr>
              </a:p>
            </p:txBody>
          </p:sp>
          <p:sp>
            <p:nvSpPr>
              <p:cNvPr id="1051" name="Oval 75"/>
              <p:cNvSpPr>
                <a:spLocks noChangeArrowheads="1"/>
              </p:cNvSpPr>
              <p:nvPr/>
            </p:nvSpPr>
            <p:spPr bwMode="auto">
              <a:xfrm rot="293418">
                <a:off x="2985" y="3363"/>
                <a:ext cx="161" cy="283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eaLnBrk="0" hangingPunct="0"/>
                <a:endParaRPr lang="en-US">
                  <a:latin typeface="Garamond" pitchFamily="18" charset="0"/>
                </a:endParaRPr>
              </a:p>
            </p:txBody>
          </p:sp>
        </p:grpSp>
      </p:grpSp>
      <p:pic>
        <p:nvPicPr>
          <p:cNvPr id="10317" name="GUITAR IN THE MOONLIGHT.mp3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800600" y="45259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0" name="WordArt 79"/>
          <p:cNvSpPr>
            <a:spLocks noChangeArrowheads="1" noChangeShapeType="1" noTextEdit="1"/>
          </p:cNvSpPr>
          <p:nvPr/>
        </p:nvSpPr>
        <p:spPr bwMode="auto">
          <a:xfrm>
            <a:off x="571500" y="1387154"/>
            <a:ext cx="8001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QUÝ </a:t>
            </a:r>
            <a:r>
              <a:rPr lang="en-US" sz="36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THẦY, CÔ GIÁO VỀ DỰ GIỜ</a:t>
            </a:r>
          </a:p>
        </p:txBody>
      </p:sp>
      <p:sp>
        <p:nvSpPr>
          <p:cNvPr id="1041" name="WordArt 77"/>
          <p:cNvSpPr>
            <a:spLocks noChangeArrowheads="1" noChangeShapeType="1" noTextEdit="1"/>
          </p:cNvSpPr>
          <p:nvPr/>
        </p:nvSpPr>
        <p:spPr bwMode="auto">
          <a:xfrm>
            <a:off x="2286000" y="2888694"/>
            <a:ext cx="4495800" cy="1489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PHÂN MÔN: TẬP ĐỌC</a:t>
            </a:r>
          </a:p>
          <a:p>
            <a:pPr algn="ctr"/>
            <a:r>
              <a:rPr lang="en-US" sz="3600" b="1" kern="10" dirty="0"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TPPCT: </a:t>
            </a:r>
            <a:r>
              <a:rPr lang="en-US" sz="3600" b="1" kern="10" dirty="0" smtClean="0"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46</a:t>
            </a:r>
            <a:endParaRPr lang="en-US" sz="3600" b="1" kern="10" dirty="0">
              <a:ln w="19050">
                <a:solidFill>
                  <a:srgbClr val="0000CC"/>
                </a:solidFill>
                <a:round/>
                <a:headEnd/>
                <a:tailEnd/>
              </a:ln>
              <a:solidFill>
                <a:srgbClr val="0000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042" name="Text Box 20"/>
          <p:cNvSpPr txBox="1">
            <a:spLocks noChangeArrowheads="1"/>
          </p:cNvSpPr>
          <p:nvPr/>
        </p:nvSpPr>
        <p:spPr bwMode="auto">
          <a:xfrm>
            <a:off x="437777" y="228600"/>
            <a:ext cx="8096623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</a:rPr>
              <a:t>NHIỆT LIỆT CHÀO MỪNG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en-US" b="1" dirty="0">
                <a:solidFill>
                  <a:srgbClr val="000099"/>
                </a:solidFill>
                <a:latin typeface="Times New Roman" pitchFamily="18" charset="0"/>
              </a:rPr>
              <a:t>====o0o====</a:t>
            </a:r>
          </a:p>
        </p:txBody>
      </p:sp>
      <p:sp>
        <p:nvSpPr>
          <p:cNvPr id="1043" name="Text Box 20"/>
          <p:cNvSpPr txBox="1">
            <a:spLocks noChangeArrowheads="1"/>
          </p:cNvSpPr>
          <p:nvPr/>
        </p:nvSpPr>
        <p:spPr bwMode="auto">
          <a:xfrm>
            <a:off x="900521" y="5559477"/>
            <a:ext cx="7239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457200"/>
          <a:ext cx="1371600" cy="571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" name="Clip" r:id="rId7" imgW="1060704" imgH="1335024" progId="">
                  <p:embed/>
                </p:oleObj>
              </mc:Choice>
              <mc:Fallback>
                <p:oleObj name="Clip" r:id="rId7" imgW="1060704" imgH="1335024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1371600" cy="571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audio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31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21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2019</a:t>
            </a:r>
            <a:br>
              <a:rPr lang="en-US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ập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100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u="sng" dirty="0" smtClean="0">
                <a:latin typeface="Times New Roman" pitchFamily="18" charset="0"/>
                <a:cs typeface="Times New Roman" pitchFamily="18" charset="0"/>
              </a:rPr>
            </a:br>
            <a:endParaRPr lang="vi-VN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52600"/>
            <a:ext cx="8229600" cy="838200"/>
          </a:xfrm>
        </p:spPr>
        <p:txBody>
          <a:bodyPr>
            <a:normAutofit fontScale="70000" lnSpcReduction="20000"/>
          </a:bodyPr>
          <a:lstStyle/>
          <a:p>
            <a:pPr eaLnBrk="1" hangingPunct="1"/>
            <a:endParaRPr lang="en-US" sz="2800" i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4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6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4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 smtClean="0">
                <a:latin typeface="Times New Roman" pitchFamily="18" charset="0"/>
                <a:cs typeface="Times New Roman" pitchFamily="18" charset="0"/>
              </a:rPr>
              <a:t>rông</a:t>
            </a:r>
            <a:r>
              <a:rPr lang="en-US" sz="4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4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 smtClean="0"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4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4600" dirty="0" smtClean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2133600"/>
            <a:ext cx="8763000" cy="838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128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128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1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dirty="0" err="1" smtClean="0">
                <a:latin typeface="Times New Roman" pitchFamily="18" charset="0"/>
                <a:cs typeface="Times New Roman" pitchFamily="18" charset="0"/>
              </a:rPr>
              <a:t>rông</a:t>
            </a:r>
            <a:r>
              <a:rPr lang="en-US" sz="1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1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dirty="0" err="1" smtClean="0"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1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dirty="0" err="1" smtClean="0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1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1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8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1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dirty="0" err="1" smtClean="0"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1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dirty="0" err="1" smtClean="0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1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12800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12800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1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dirty="0" err="1" smtClean="0">
                <a:latin typeface="Times New Roman" pitchFamily="18" charset="0"/>
                <a:cs typeface="Times New Roman" pitchFamily="18" charset="0"/>
              </a:rPr>
              <a:t>đụng</a:t>
            </a:r>
            <a:r>
              <a:rPr lang="en-US" sz="1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dirty="0" err="1" smtClean="0">
                <a:latin typeface="Times New Roman" pitchFamily="18" charset="0"/>
                <a:cs typeface="Times New Roman" pitchFamily="18" charset="0"/>
              </a:rPr>
              <a:t>sàn</a:t>
            </a:r>
            <a:r>
              <a:rPr lang="en-US" sz="1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dirty="0" err="1" smtClean="0">
                <a:latin typeface="Times New Roman" pitchFamily="18" charset="0"/>
                <a:cs typeface="Times New Roman" pitchFamily="18" charset="0"/>
              </a:rPr>
              <a:t>múa</a:t>
            </a:r>
            <a:r>
              <a:rPr lang="en-US" sz="1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dirty="0" err="1" smtClean="0"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sz="1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1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dirty="0" err="1" smtClean="0">
                <a:latin typeface="Times New Roman" pitchFamily="18" charset="0"/>
                <a:cs typeface="Times New Roman" pitchFamily="18" charset="0"/>
              </a:rPr>
              <a:t>vướng</a:t>
            </a:r>
            <a:r>
              <a:rPr lang="en-US" sz="1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dirty="0" err="1" smtClean="0"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1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14400" y="11430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1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600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US" sz="4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rông</a:t>
            </a:r>
            <a:r>
              <a:rPr lang="en-US" sz="4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4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endParaRPr kumimoji="0" lang="en-US" sz="4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14400" y="6858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1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600" dirty="0" smtClean="0"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en-US" sz="4600" dirty="0" err="1" smtClean="0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4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 smtClean="0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4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 smtClean="0">
                <a:latin typeface="Times New Roman" pitchFamily="18" charset="0"/>
                <a:cs typeface="Times New Roman" pitchFamily="18" charset="0"/>
              </a:rPr>
              <a:t>cũ</a:t>
            </a:r>
            <a:endParaRPr kumimoji="0" lang="en-US" sz="4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81000" y="1981200"/>
            <a:ext cx="8763000" cy="838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1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</a:t>
            </a:r>
            <a:r>
              <a:rPr kumimoji="0" lang="en-US" sz="1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Vì</a:t>
            </a:r>
            <a:r>
              <a:rPr kumimoji="0" lang="en-US" sz="1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sao</a:t>
            </a:r>
            <a:r>
              <a:rPr kumimoji="0" lang="en-US" sz="1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nói</a:t>
            </a:r>
            <a:r>
              <a:rPr kumimoji="0" lang="en-US" sz="1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gian</a:t>
            </a:r>
            <a:r>
              <a:rPr kumimoji="0" lang="en-US" sz="1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giữa</a:t>
            </a:r>
            <a:r>
              <a:rPr kumimoji="0" lang="en-US" sz="1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kumimoji="0" lang="en-US" sz="1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trung</a:t>
            </a:r>
            <a:r>
              <a:rPr kumimoji="0" lang="en-US" sz="1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tâm</a:t>
            </a:r>
            <a:r>
              <a:rPr kumimoji="0" lang="en-US" sz="1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1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nhà</a:t>
            </a:r>
            <a:r>
              <a:rPr kumimoji="0" lang="en-US" sz="1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rông</a:t>
            </a:r>
            <a:r>
              <a:rPr kumimoji="0" lang="en-US" sz="1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 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4800" y="2133600"/>
            <a:ext cx="8839200" cy="2286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r>
              <a:rPr lang="en-US" sz="1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128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1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1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1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1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1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dirty="0" err="1" smtClean="0">
                <a:latin typeface="Times New Roman" pitchFamily="18" charset="0"/>
                <a:cs typeface="Times New Roman" pitchFamily="18" charset="0"/>
              </a:rPr>
              <a:t>rông</a:t>
            </a:r>
            <a:r>
              <a:rPr lang="en-US" sz="1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1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dirty="0" err="1" smtClean="0"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1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dirty="0" err="1" smtClean="0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1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1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dirty="0" err="1" smtClean="0">
                <a:latin typeface="Times New Roman" pitchFamily="18" charset="0"/>
                <a:cs typeface="Times New Roman" pitchFamily="18" charset="0"/>
              </a:rPr>
              <a:t>họp</a:t>
            </a:r>
            <a:r>
              <a:rPr lang="en-US" sz="1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1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1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1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1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1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dirty="0" err="1" smtClean="0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1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dirty="0" err="1" smtClean="0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1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1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dirty="0" err="1" smtClean="0"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1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dirty="0" err="1" smtClean="0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1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1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19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4" grpId="0"/>
      <p:bldP spid="4" grpId="1"/>
      <p:bldP spid="5" grpId="0"/>
      <p:bldP spid="6" grpId="0"/>
      <p:bldP spid="7" grpId="0" build="p"/>
      <p:bldP spid="7" grpId="1" build="allAtOnce"/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533400" y="1600200"/>
            <a:ext cx="8305800" cy="5257800"/>
            <a:chOff x="1828800" y="-19050"/>
            <a:chExt cx="5638800" cy="6858000"/>
          </a:xfrm>
        </p:grpSpPr>
        <p:pic>
          <p:nvPicPr>
            <p:cNvPr id="6150" name="Picture 2" descr="H:\hinh scan\HINH SCAN2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-19050"/>
              <a:ext cx="56388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2133804" y="208722"/>
              <a:ext cx="5333796" cy="457615"/>
            </a:xfrm>
            <a:prstGeom prst="rect">
              <a:avLst/>
            </a:prstGeom>
            <a:no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 sz="2800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endParaRPr>
            </a:p>
          </p:txBody>
        </p:sp>
      </p:grpSp>
      <p:pic>
        <p:nvPicPr>
          <p:cNvPr id="7177" name="Picture 13" descr="H:\hinh scan\HINH SCAN1.ps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0" y="10668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srgbClr val="FF0000"/>
                </a:solidFill>
              </a:rPr>
              <a:t>   </a:t>
            </a:r>
            <a:r>
              <a:rPr lang="en-US" sz="3200" b="1" dirty="0" err="1" smtClean="0">
                <a:solidFill>
                  <a:srgbClr val="FF0000"/>
                </a:solidFill>
              </a:rPr>
              <a:t>Đôi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bạn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33400" y="178089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21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2019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endParaRPr lang="vi-VN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66" descr="BDRLC08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685800"/>
            <a:ext cx="1752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61"/>
          <p:cNvSpPr txBox="1">
            <a:spLocks noChangeArrowheads="1"/>
          </p:cNvSpPr>
          <p:nvPr/>
        </p:nvSpPr>
        <p:spPr bwMode="auto">
          <a:xfrm>
            <a:off x="304800" y="838200"/>
            <a:ext cx="1676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en-US" altLang="en-US" sz="2800" dirty="0" smtClean="0">
                <a:solidFill>
                  <a:srgbClr val="E600AA"/>
                </a:solidFill>
                <a:latin typeface="Times New Roman" pitchFamily="18" charset="0"/>
              </a:rPr>
              <a:t>SGK 130</a:t>
            </a:r>
            <a:endParaRPr lang="en-US" altLang="en-US" sz="4000" dirty="0">
              <a:solidFill>
                <a:srgbClr val="E600AA"/>
              </a:solidFill>
              <a:latin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00600" y="15240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Minh)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42801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1"/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5"/>
          <p:cNvSpPr txBox="1">
            <a:spLocks noChangeArrowheads="1"/>
          </p:cNvSpPr>
          <p:nvPr/>
        </p:nvSpPr>
        <p:spPr bwMode="auto">
          <a:xfrm>
            <a:off x="939801" y="1920874"/>
            <a:ext cx="2895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latin typeface="Times New Roman" pitchFamily="18" charset="0"/>
              </a:rPr>
              <a:t>Luyện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đọc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endParaRPr lang="en-US" sz="3200" b="1" dirty="0">
              <a:latin typeface="Times New Roman" pitchFamily="18" charset="0"/>
            </a:endParaRPr>
          </a:p>
        </p:txBody>
      </p:sp>
      <p:sp>
        <p:nvSpPr>
          <p:cNvPr id="8196" name="Text Box 7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4419600" y="1905000"/>
            <a:ext cx="3352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1A0597"/>
                </a:solidFill>
                <a:latin typeface="Times New Roman" pitchFamily="18" charset="0"/>
              </a:rPr>
              <a:t>     </a:t>
            </a:r>
            <a:r>
              <a:rPr lang="en-US" sz="3200" b="1" dirty="0" err="1" smtClean="0">
                <a:latin typeface="Times New Roman" pitchFamily="18" charset="0"/>
              </a:rPr>
              <a:t>Từ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ngữ</a:t>
            </a:r>
            <a:endParaRPr lang="en-US" sz="3200" b="1" dirty="0">
              <a:latin typeface="Times New Roman" pitchFamily="18" charset="0"/>
            </a:endParaRPr>
          </a:p>
        </p:txBody>
      </p:sp>
      <p:sp>
        <p:nvSpPr>
          <p:cNvPr id="8197" name="Line 8"/>
          <p:cNvSpPr>
            <a:spLocks noChangeShapeType="1"/>
          </p:cNvSpPr>
          <p:nvPr/>
        </p:nvSpPr>
        <p:spPr bwMode="auto">
          <a:xfrm>
            <a:off x="4343400" y="1981200"/>
            <a:ext cx="68583" cy="3886200"/>
          </a:xfrm>
          <a:prstGeom prst="line">
            <a:avLst/>
          </a:prstGeom>
          <a:noFill/>
          <a:ln w="28575">
            <a:solidFill>
              <a:srgbClr val="1A0597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6" name="Rectangle 2"/>
          <p:cNvSpPr txBox="1">
            <a:spLocks noChangeArrowheads="1"/>
          </p:cNvSpPr>
          <p:nvPr/>
        </p:nvSpPr>
        <p:spPr bwMode="auto">
          <a:xfrm>
            <a:off x="0" y="0"/>
            <a:ext cx="917892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21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2019</a:t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24400" y="12192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Minh)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0600" y="1981200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95400" y="2514600"/>
            <a:ext cx="6477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90600" y="3124200"/>
            <a:ext cx="792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….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bờ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19200" y="3733800"/>
            <a:ext cx="7086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800" y="1981200"/>
            <a:ext cx="86106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đầm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Mến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sen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tăn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đứa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hồi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thúng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đầm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 flipH="1">
            <a:off x="2438400" y="2133600"/>
            <a:ext cx="152400" cy="4095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 rot="21060000" flipH="1">
            <a:off x="8035354" y="2072466"/>
            <a:ext cx="228600" cy="4572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9" name="Group 41"/>
          <p:cNvGrpSpPr>
            <a:grpSpLocks/>
          </p:cNvGrpSpPr>
          <p:nvPr/>
        </p:nvGrpSpPr>
        <p:grpSpPr bwMode="auto">
          <a:xfrm>
            <a:off x="4572000" y="2514600"/>
            <a:ext cx="228600" cy="457200"/>
            <a:chOff x="3408" y="3456"/>
            <a:chExt cx="72" cy="240"/>
          </a:xfrm>
        </p:grpSpPr>
        <p:sp>
          <p:nvSpPr>
            <p:cNvPr id="20" name="Line 39"/>
            <p:cNvSpPr>
              <a:spLocks noChangeShapeType="1"/>
            </p:cNvSpPr>
            <p:nvPr/>
          </p:nvSpPr>
          <p:spPr bwMode="auto">
            <a:xfrm flipH="1">
              <a:off x="3408" y="3456"/>
              <a:ext cx="48" cy="24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40"/>
            <p:cNvSpPr>
              <a:spLocks noChangeShapeType="1"/>
            </p:cNvSpPr>
            <p:nvPr/>
          </p:nvSpPr>
          <p:spPr bwMode="auto">
            <a:xfrm flipH="1">
              <a:off x="3432" y="3456"/>
              <a:ext cx="48" cy="24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" name="Line 16"/>
          <p:cNvSpPr>
            <a:spLocks noChangeShapeType="1"/>
          </p:cNvSpPr>
          <p:nvPr/>
        </p:nvSpPr>
        <p:spPr bwMode="auto">
          <a:xfrm rot="21060000" flipH="1">
            <a:off x="1329754" y="3063067"/>
            <a:ext cx="228600" cy="4572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" name="Line 16"/>
          <p:cNvSpPr>
            <a:spLocks noChangeShapeType="1"/>
          </p:cNvSpPr>
          <p:nvPr/>
        </p:nvSpPr>
        <p:spPr bwMode="auto">
          <a:xfrm rot="21060000" flipH="1">
            <a:off x="6663754" y="3063065"/>
            <a:ext cx="228600" cy="4572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24" name="Line 14"/>
          <p:cNvSpPr>
            <a:spLocks noChangeShapeType="1"/>
          </p:cNvSpPr>
          <p:nvPr/>
        </p:nvSpPr>
        <p:spPr bwMode="auto">
          <a:xfrm flipH="1">
            <a:off x="3733800" y="3505200"/>
            <a:ext cx="180975" cy="4857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5" name="Group 41"/>
          <p:cNvGrpSpPr>
            <a:grpSpLocks/>
          </p:cNvGrpSpPr>
          <p:nvPr/>
        </p:nvGrpSpPr>
        <p:grpSpPr bwMode="auto">
          <a:xfrm>
            <a:off x="5181600" y="3505200"/>
            <a:ext cx="228600" cy="457200"/>
            <a:chOff x="3408" y="3456"/>
            <a:chExt cx="96" cy="240"/>
          </a:xfrm>
        </p:grpSpPr>
        <p:sp>
          <p:nvSpPr>
            <p:cNvPr id="26" name="Line 39"/>
            <p:cNvSpPr>
              <a:spLocks noChangeShapeType="1"/>
            </p:cNvSpPr>
            <p:nvPr/>
          </p:nvSpPr>
          <p:spPr bwMode="auto">
            <a:xfrm flipH="1">
              <a:off x="3408" y="3456"/>
              <a:ext cx="48" cy="24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40"/>
            <p:cNvSpPr>
              <a:spLocks noChangeShapeType="1"/>
            </p:cNvSpPr>
            <p:nvPr/>
          </p:nvSpPr>
          <p:spPr bwMode="auto">
            <a:xfrm flipH="1">
              <a:off x="3456" y="3456"/>
              <a:ext cx="48" cy="24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4" grpId="1"/>
      <p:bldP spid="8196" grpId="0"/>
      <p:bldP spid="8196" grpId="1"/>
      <p:bldP spid="8197" grpId="0" animBg="1"/>
      <p:bldP spid="8197" grpId="1" animBg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7" grpId="0" animBg="1"/>
      <p:bldP spid="18" grpId="0" animBg="1"/>
      <p:bldP spid="22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5"/>
          <p:cNvSpPr txBox="1">
            <a:spLocks noChangeArrowheads="1"/>
          </p:cNvSpPr>
          <p:nvPr/>
        </p:nvSpPr>
        <p:spPr bwMode="auto">
          <a:xfrm>
            <a:off x="1752600" y="2449513"/>
            <a:ext cx="2667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en-US" sz="3200" b="1" u="sng" dirty="0" err="1">
                <a:latin typeface="Times New Roman" pitchFamily="18" charset="0"/>
              </a:rPr>
              <a:t>Luyện</a:t>
            </a:r>
            <a:r>
              <a:rPr lang="en-US" altLang="en-US" sz="3200" b="1" u="sng" dirty="0">
                <a:latin typeface="Times New Roman" pitchFamily="18" charset="0"/>
              </a:rPr>
              <a:t> </a:t>
            </a:r>
            <a:r>
              <a:rPr lang="en-US" altLang="en-US" sz="3200" b="1" u="sng" dirty="0" err="1">
                <a:latin typeface="Times New Roman" pitchFamily="18" charset="0"/>
              </a:rPr>
              <a:t>đọc</a:t>
            </a:r>
            <a:endParaRPr lang="en-US" altLang="en-US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7" name="Text Box 6"/>
          <p:cNvSpPr txBox="1">
            <a:spLocks noChangeArrowheads="1"/>
          </p:cNvSpPr>
          <p:nvPr/>
        </p:nvSpPr>
        <p:spPr bwMode="auto">
          <a:xfrm>
            <a:off x="5638800" y="2435225"/>
            <a:ext cx="21145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en-US" sz="3200" b="1" u="sng" dirty="0" err="1">
                <a:latin typeface="Times New Roman" pitchFamily="18" charset="0"/>
              </a:rPr>
              <a:t>Từ</a:t>
            </a:r>
            <a:r>
              <a:rPr lang="en-US" altLang="en-US" sz="3200" b="1" u="sng" dirty="0">
                <a:latin typeface="Times New Roman" pitchFamily="18" charset="0"/>
              </a:rPr>
              <a:t> </a:t>
            </a:r>
            <a:r>
              <a:rPr lang="en-US" altLang="en-US" sz="3200" b="1" u="sng" dirty="0" err="1">
                <a:latin typeface="Times New Roman" pitchFamily="18" charset="0"/>
              </a:rPr>
              <a:t>ngữ</a:t>
            </a:r>
            <a:endParaRPr lang="en-US" altLang="en-US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856707" y="4456906"/>
            <a:ext cx="3581400" cy="1587"/>
          </a:xfrm>
          <a:prstGeom prst="line">
            <a:avLst/>
          </a:prstGeom>
          <a:ln>
            <a:solidFill>
              <a:srgbClr val="3333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5105400" y="3184525"/>
            <a:ext cx="2819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en-US" altLang="en-US" sz="3200" dirty="0">
                <a:solidFill>
                  <a:srgbClr val="333300"/>
                </a:solidFill>
                <a:latin typeface="Times New Roman" pitchFamily="18" charset="0"/>
              </a:rPr>
              <a:t>- </a:t>
            </a:r>
            <a:r>
              <a:rPr lang="en-US" altLang="en-US" sz="3200" dirty="0" err="1" smtClean="0">
                <a:latin typeface="Times New Roman" pitchFamily="18" charset="0"/>
              </a:rPr>
              <a:t>sơ</a:t>
            </a:r>
            <a:r>
              <a:rPr lang="en-US" altLang="en-US" sz="3200" dirty="0" smtClean="0">
                <a:latin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</a:rPr>
              <a:t>tán</a:t>
            </a:r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5119688" y="3846513"/>
            <a:ext cx="2819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en-US" altLang="en-US" sz="3600" dirty="0">
                <a:solidFill>
                  <a:srgbClr val="333300"/>
                </a:solidFill>
                <a:latin typeface="Times New Roman" pitchFamily="18" charset="0"/>
              </a:rPr>
              <a:t>- </a:t>
            </a:r>
            <a:r>
              <a:rPr lang="en-US" altLang="en-US" sz="3200" dirty="0" err="1" smtClean="0">
                <a:latin typeface="Times New Roman" pitchFamily="18" charset="0"/>
              </a:rPr>
              <a:t>sao</a:t>
            </a:r>
            <a:r>
              <a:rPr lang="en-US" altLang="en-US" sz="3200" dirty="0" smtClean="0">
                <a:latin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</a:rPr>
              <a:t>sa</a:t>
            </a:r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5105400" y="4456113"/>
            <a:ext cx="2819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en-US" altLang="en-US" sz="3200" dirty="0">
                <a:latin typeface="Times New Roman" pitchFamily="18" charset="0"/>
              </a:rPr>
              <a:t>- </a:t>
            </a:r>
            <a:r>
              <a:rPr lang="en-US" altLang="en-US" sz="3200" dirty="0" err="1" smtClean="0">
                <a:latin typeface="Times New Roman" pitchFamily="18" charset="0"/>
              </a:rPr>
              <a:t>công</a:t>
            </a:r>
            <a:r>
              <a:rPr lang="en-US" altLang="en-US" sz="3200" dirty="0" smtClean="0">
                <a:latin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</a:rPr>
              <a:t>viên</a:t>
            </a:r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5105400" y="5065713"/>
            <a:ext cx="2819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en-US" altLang="en-US" sz="3600" dirty="0">
                <a:solidFill>
                  <a:srgbClr val="333300"/>
                </a:solidFill>
                <a:latin typeface="Times New Roman" pitchFamily="18" charset="0"/>
              </a:rPr>
              <a:t>- </a:t>
            </a:r>
            <a:r>
              <a:rPr lang="en-US" altLang="en-US" sz="3200" dirty="0" err="1" smtClean="0">
                <a:latin typeface="Times New Roman" pitchFamily="18" charset="0"/>
              </a:rPr>
              <a:t>tuyệt</a:t>
            </a:r>
            <a:r>
              <a:rPr lang="en-US" altLang="en-US" sz="3200" dirty="0" smtClean="0">
                <a:latin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</a:rPr>
              <a:t>vọng</a:t>
            </a:r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3" name="Text Box 10"/>
          <p:cNvSpPr txBox="1">
            <a:spLocks noChangeArrowheads="1"/>
          </p:cNvSpPr>
          <p:nvPr/>
        </p:nvSpPr>
        <p:spPr bwMode="auto">
          <a:xfrm>
            <a:off x="304800" y="-76200"/>
            <a:ext cx="8458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FontTx/>
              <a:buNone/>
            </a:pPr>
            <a:r>
              <a:rPr lang="en-US" altLang="en-US" sz="2800" dirty="0" err="1">
                <a:solidFill>
                  <a:srgbClr val="1D2905"/>
                </a:solidFill>
                <a:latin typeface="Times New Roman" pitchFamily="18" charset="0"/>
              </a:rPr>
              <a:t>Thứ</a:t>
            </a:r>
            <a:r>
              <a:rPr lang="en-US" altLang="en-US" sz="2800" dirty="0">
                <a:solidFill>
                  <a:srgbClr val="1D2905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1D2905"/>
                </a:solidFill>
                <a:latin typeface="Times New Roman" pitchFamily="18" charset="0"/>
              </a:rPr>
              <a:t>bảy</a:t>
            </a:r>
            <a:r>
              <a:rPr lang="en-US" altLang="en-US" sz="2800" dirty="0" smtClean="0">
                <a:solidFill>
                  <a:srgbClr val="1D2905"/>
                </a:solidFill>
                <a:latin typeface="Times New Roman" pitchFamily="18" charset="0"/>
              </a:rPr>
              <a:t>, </a:t>
            </a:r>
            <a:r>
              <a:rPr lang="en-US" altLang="en-US" sz="2800" dirty="0" err="1">
                <a:solidFill>
                  <a:srgbClr val="1D2905"/>
                </a:solidFill>
                <a:latin typeface="Times New Roman" pitchFamily="18" charset="0"/>
              </a:rPr>
              <a:t>ng</a:t>
            </a:r>
            <a:r>
              <a:rPr lang="en-US" altLang="en-US" sz="2800" dirty="0" err="1">
                <a:solidFill>
                  <a:srgbClr val="1D2905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en-US" sz="2800" dirty="0" err="1">
                <a:solidFill>
                  <a:srgbClr val="1D2905"/>
                </a:solidFill>
                <a:latin typeface="Times New Roman" pitchFamily="18" charset="0"/>
              </a:rPr>
              <a:t>y</a:t>
            </a:r>
            <a:r>
              <a:rPr lang="en-US" altLang="en-US" sz="2800" dirty="0">
                <a:solidFill>
                  <a:srgbClr val="1D2905"/>
                </a:solidFill>
                <a:latin typeface="Times New Roman" pitchFamily="18" charset="0"/>
              </a:rPr>
              <a:t> </a:t>
            </a:r>
            <a:r>
              <a:rPr lang="en-US" altLang="en-US" sz="2800" dirty="0" smtClean="0">
                <a:solidFill>
                  <a:srgbClr val="1D2905"/>
                </a:solidFill>
                <a:latin typeface="Times New Roman" pitchFamily="18" charset="0"/>
              </a:rPr>
              <a:t>21 </a:t>
            </a:r>
            <a:r>
              <a:rPr lang="en-US" altLang="en-US" sz="2800" dirty="0" err="1">
                <a:solidFill>
                  <a:srgbClr val="1D2905"/>
                </a:solidFill>
                <a:latin typeface="Times New Roman" pitchFamily="18" charset="0"/>
              </a:rPr>
              <a:t>tháng</a:t>
            </a:r>
            <a:r>
              <a:rPr lang="en-US" altLang="en-US" sz="2800" dirty="0">
                <a:solidFill>
                  <a:srgbClr val="1D2905"/>
                </a:solidFill>
                <a:latin typeface="Times New Roman" pitchFamily="18" charset="0"/>
              </a:rPr>
              <a:t> 12 </a:t>
            </a:r>
            <a:r>
              <a:rPr lang="en-US" altLang="en-US" sz="2800" dirty="0" err="1">
                <a:solidFill>
                  <a:srgbClr val="1D2905"/>
                </a:solidFill>
                <a:latin typeface="Times New Roman" pitchFamily="18" charset="0"/>
              </a:rPr>
              <a:t>năm</a:t>
            </a:r>
            <a:r>
              <a:rPr lang="en-US" altLang="en-US" sz="2800" dirty="0">
                <a:solidFill>
                  <a:srgbClr val="1D2905"/>
                </a:solidFill>
                <a:latin typeface="Times New Roman" pitchFamily="18" charset="0"/>
              </a:rPr>
              <a:t> 2019</a:t>
            </a:r>
          </a:p>
          <a:p>
            <a:pPr algn="ctr" eaLnBrk="0" hangingPunct="0">
              <a:buFontTx/>
              <a:buNone/>
            </a:pPr>
            <a:r>
              <a:rPr lang="en-US" altLang="en-US" sz="2800" u="sng" dirty="0" err="1">
                <a:solidFill>
                  <a:srgbClr val="1D2905"/>
                </a:solidFill>
                <a:latin typeface="Times New Roman" pitchFamily="18" charset="0"/>
              </a:rPr>
              <a:t>Tập</a:t>
            </a:r>
            <a:r>
              <a:rPr lang="en-US" altLang="en-US" sz="2800" u="sng" dirty="0">
                <a:solidFill>
                  <a:srgbClr val="1D2905"/>
                </a:solidFill>
                <a:latin typeface="Times New Roman" pitchFamily="18" charset="0"/>
              </a:rPr>
              <a:t> </a:t>
            </a:r>
            <a:r>
              <a:rPr lang="en-US" altLang="en-US" sz="2800" u="sng" dirty="0" err="1">
                <a:solidFill>
                  <a:srgbClr val="1D2905"/>
                </a:solidFill>
                <a:latin typeface="Times New Roman" pitchFamily="18" charset="0"/>
              </a:rPr>
              <a:t>đọc</a:t>
            </a:r>
            <a:endParaRPr lang="en-US" altLang="en-US" sz="2800" u="sng" dirty="0">
              <a:solidFill>
                <a:srgbClr val="1D290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4" name="Text Box 8"/>
          <p:cNvSpPr txBox="1">
            <a:spLocks noChangeArrowheads="1"/>
          </p:cNvSpPr>
          <p:nvPr/>
        </p:nvSpPr>
        <p:spPr bwMode="auto">
          <a:xfrm>
            <a:off x="2514600" y="838200"/>
            <a:ext cx="4114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</a:rPr>
              <a:t>        </a:t>
            </a:r>
            <a:r>
              <a:rPr lang="en-US" altLang="en-US" sz="3200" b="1" dirty="0" smtClean="0">
                <a:solidFill>
                  <a:srgbClr val="FF3300"/>
                </a:solidFill>
                <a:latin typeface="Times New Roman" pitchFamily="18" charset="0"/>
              </a:rPr>
              <a:t>    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Times New Roman" pitchFamily="18" charset="0"/>
              </a:rPr>
              <a:t>Đôi</a:t>
            </a:r>
            <a:r>
              <a:rPr lang="en-US" altLang="en-US" sz="3200" b="1" dirty="0" smtClean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Times New Roman" pitchFamily="18" charset="0"/>
              </a:rPr>
              <a:t>bạn</a:t>
            </a:r>
            <a:endParaRPr lang="en-US" altLang="en-US" sz="3200" b="1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11275" name="Rectangle 20"/>
          <p:cNvSpPr>
            <a:spLocks noChangeArrowheads="1"/>
          </p:cNvSpPr>
          <p:nvPr/>
        </p:nvSpPr>
        <p:spPr bwMode="auto">
          <a:xfrm>
            <a:off x="4572000" y="1295400"/>
            <a:ext cx="457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ts val="600"/>
              </a:spcBef>
              <a:buFontTx/>
              <a:buNone/>
            </a:pPr>
            <a:r>
              <a:rPr lang="en-US" altLang="en-US" sz="2800" b="1" i="1" dirty="0" smtClean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en-US" altLang="en-US" sz="2800" b="1" dirty="0" smtClean="0">
                <a:latin typeface="Times New Roman" pitchFamily="18" charset="0"/>
              </a:rPr>
              <a:t>(</a:t>
            </a:r>
            <a:r>
              <a:rPr lang="en-US" altLang="en-US" sz="2800" b="1" dirty="0" err="1" smtClean="0">
                <a:latin typeface="Times New Roman" pitchFamily="18" charset="0"/>
              </a:rPr>
              <a:t>Nguyễn</a:t>
            </a:r>
            <a:r>
              <a:rPr lang="en-US" altLang="en-US" sz="2800" b="1" dirty="0" smtClean="0">
                <a:latin typeface="Times New Roman" pitchFamily="18" charset="0"/>
              </a:rPr>
              <a:t> Minh)</a:t>
            </a:r>
            <a:endParaRPr lang="en-US" altLang="en-US" sz="2800" b="1" dirty="0"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1274" grpId="0"/>
      <p:bldP spid="11274" grpId="1"/>
      <p:bldP spid="11275" grpId="0"/>
      <p:bldP spid="1127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lower2DivWHT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4716463" y="6173788"/>
            <a:ext cx="4427537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flower2DivWHT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6173788"/>
            <a:ext cx="4427538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WordArt 4"/>
          <p:cNvSpPr>
            <a:spLocks noChangeArrowheads="1" noChangeShapeType="1" noTextEdit="1"/>
          </p:cNvSpPr>
          <p:nvPr/>
        </p:nvSpPr>
        <p:spPr bwMode="auto">
          <a:xfrm>
            <a:off x="609600" y="1600200"/>
            <a:ext cx="7848600" cy="2514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66FF"/>
                    </a:gs>
                    <a:gs pos="50000">
                      <a:srgbClr val="FFFFFF"/>
                    </a:gs>
                    <a:gs pos="100000">
                      <a:srgbClr val="FF66FF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TIẾT HỌC KẾT THÚC</a:t>
            </a:r>
          </a:p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66FF"/>
                    </a:gs>
                    <a:gs pos="50000">
                      <a:srgbClr val="FFFFFF"/>
                    </a:gs>
                    <a:gs pos="100000">
                      <a:srgbClr val="FF66FF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KÍNH </a:t>
            </a:r>
            <a:r>
              <a:rPr lang="en-US" sz="3600" b="1" kern="1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66FF"/>
                    </a:gs>
                    <a:gs pos="50000">
                      <a:srgbClr val="FFFFFF"/>
                    </a:gs>
                    <a:gs pos="100000">
                      <a:srgbClr val="FF66FF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CHÀO 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66FF"/>
                    </a:gs>
                    <a:gs pos="50000">
                      <a:srgbClr val="FFFFFF"/>
                    </a:gs>
                    <a:gs pos="100000">
                      <a:srgbClr val="FF66FF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QUÝ 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66FF"/>
                    </a:gs>
                    <a:gs pos="50000">
                      <a:srgbClr val="FFFFFF"/>
                    </a:gs>
                    <a:gs pos="100000">
                      <a:srgbClr val="FF66FF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THẦY CÔ VÀ CÁC EM 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66FF"/>
                    </a:gs>
                    <a:gs pos="50000">
                      <a:srgbClr val="FFFFFF"/>
                    </a:gs>
                    <a:gs pos="100000">
                      <a:srgbClr val="FF66FF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  <a:endParaRPr lang="en-US" sz="3600" b="1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66FF"/>
                  </a:gs>
                  <a:gs pos="50000">
                    <a:srgbClr val="FFFFFF"/>
                  </a:gs>
                  <a:gs pos="100000">
                    <a:srgbClr val="FF66FF"/>
                  </a:gs>
                </a:gsLst>
                <a:lin ang="5400000" scaled="1"/>
              </a:gra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73025" y="271462"/>
            <a:ext cx="7162800" cy="6477000"/>
          </a:xfrm>
          <a:custGeom>
            <a:avLst/>
            <a:gdLst>
              <a:gd name="connsiteX0" fmla="*/ 313944 w 7071360"/>
              <a:gd name="connsiteY0" fmla="*/ 6096 h 6196584"/>
              <a:gd name="connsiteX1" fmla="*/ 451104 w 7071360"/>
              <a:gd name="connsiteY1" fmla="*/ 728472 h 6196584"/>
              <a:gd name="connsiteX2" fmla="*/ 131064 w 7071360"/>
              <a:gd name="connsiteY2" fmla="*/ 1432560 h 6196584"/>
              <a:gd name="connsiteX3" fmla="*/ 478536 w 7071360"/>
              <a:gd name="connsiteY3" fmla="*/ 2218944 h 6196584"/>
              <a:gd name="connsiteX4" fmla="*/ 94488 w 7071360"/>
              <a:gd name="connsiteY4" fmla="*/ 3133344 h 6196584"/>
              <a:gd name="connsiteX5" fmla="*/ 423672 w 7071360"/>
              <a:gd name="connsiteY5" fmla="*/ 3874008 h 6196584"/>
              <a:gd name="connsiteX6" fmla="*/ 67056 w 7071360"/>
              <a:gd name="connsiteY6" fmla="*/ 4733544 h 6196584"/>
              <a:gd name="connsiteX7" fmla="*/ 377952 w 7071360"/>
              <a:gd name="connsiteY7" fmla="*/ 5474208 h 6196584"/>
              <a:gd name="connsiteX8" fmla="*/ 131064 w 7071360"/>
              <a:gd name="connsiteY8" fmla="*/ 6077712 h 6196584"/>
              <a:gd name="connsiteX9" fmla="*/ 780288 w 7071360"/>
              <a:gd name="connsiteY9" fmla="*/ 6013704 h 6196584"/>
              <a:gd name="connsiteX10" fmla="*/ 1338072 w 7071360"/>
              <a:gd name="connsiteY10" fmla="*/ 6141720 h 6196584"/>
              <a:gd name="connsiteX11" fmla="*/ 2179320 w 7071360"/>
              <a:gd name="connsiteY11" fmla="*/ 5931408 h 6196584"/>
              <a:gd name="connsiteX12" fmla="*/ 3029712 w 7071360"/>
              <a:gd name="connsiteY12" fmla="*/ 6160008 h 6196584"/>
              <a:gd name="connsiteX13" fmla="*/ 3825240 w 7071360"/>
              <a:gd name="connsiteY13" fmla="*/ 5922264 h 6196584"/>
              <a:gd name="connsiteX14" fmla="*/ 4693920 w 7071360"/>
              <a:gd name="connsiteY14" fmla="*/ 6105144 h 6196584"/>
              <a:gd name="connsiteX15" fmla="*/ 5416296 w 7071360"/>
              <a:gd name="connsiteY15" fmla="*/ 5885688 h 6196584"/>
              <a:gd name="connsiteX16" fmla="*/ 6038088 w 7071360"/>
              <a:gd name="connsiteY16" fmla="*/ 6150864 h 6196584"/>
              <a:gd name="connsiteX17" fmla="*/ 7071360 w 7071360"/>
              <a:gd name="connsiteY17" fmla="*/ 6013704 h 6196584"/>
              <a:gd name="connsiteX18" fmla="*/ 6038088 w 7071360"/>
              <a:gd name="connsiteY18" fmla="*/ 6114288 h 6196584"/>
              <a:gd name="connsiteX19" fmla="*/ 5471160 w 7071360"/>
              <a:gd name="connsiteY19" fmla="*/ 5766816 h 6196584"/>
              <a:gd name="connsiteX20" fmla="*/ 4648200 w 7071360"/>
              <a:gd name="connsiteY20" fmla="*/ 6178296 h 6196584"/>
              <a:gd name="connsiteX21" fmla="*/ 3852672 w 7071360"/>
              <a:gd name="connsiteY21" fmla="*/ 5821680 h 6196584"/>
              <a:gd name="connsiteX22" fmla="*/ 3048000 w 7071360"/>
              <a:gd name="connsiteY22" fmla="*/ 6196584 h 6196584"/>
              <a:gd name="connsiteX23" fmla="*/ 2170176 w 7071360"/>
              <a:gd name="connsiteY23" fmla="*/ 5821680 h 6196584"/>
              <a:gd name="connsiteX24" fmla="*/ 1484376 w 7071360"/>
              <a:gd name="connsiteY24" fmla="*/ 6150864 h 6196584"/>
              <a:gd name="connsiteX25" fmla="*/ 826008 w 7071360"/>
              <a:gd name="connsiteY25" fmla="*/ 5876544 h 6196584"/>
              <a:gd name="connsiteX26" fmla="*/ 94488 w 7071360"/>
              <a:gd name="connsiteY26" fmla="*/ 6114288 h 6196584"/>
              <a:gd name="connsiteX27" fmla="*/ 496824 w 7071360"/>
              <a:gd name="connsiteY27" fmla="*/ 5401056 h 6196584"/>
              <a:gd name="connsiteX28" fmla="*/ 3048 w 7071360"/>
              <a:gd name="connsiteY28" fmla="*/ 4797552 h 6196584"/>
              <a:gd name="connsiteX29" fmla="*/ 515112 w 7071360"/>
              <a:gd name="connsiteY29" fmla="*/ 3928872 h 6196584"/>
              <a:gd name="connsiteX30" fmla="*/ 12192 w 7071360"/>
              <a:gd name="connsiteY30" fmla="*/ 3115056 h 6196584"/>
              <a:gd name="connsiteX31" fmla="*/ 569976 w 7071360"/>
              <a:gd name="connsiteY31" fmla="*/ 2237232 h 6196584"/>
              <a:gd name="connsiteX32" fmla="*/ 85344 w 7071360"/>
              <a:gd name="connsiteY32" fmla="*/ 1551432 h 6196584"/>
              <a:gd name="connsiteX33" fmla="*/ 588264 w 7071360"/>
              <a:gd name="connsiteY33" fmla="*/ 691896 h 6196584"/>
              <a:gd name="connsiteX34" fmla="*/ 313944 w 7071360"/>
              <a:gd name="connsiteY34" fmla="*/ 6096 h 619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071360" h="6196584">
                <a:moveTo>
                  <a:pt x="313944" y="6096"/>
                </a:moveTo>
                <a:cubicBezTo>
                  <a:pt x="291084" y="12192"/>
                  <a:pt x="481584" y="490728"/>
                  <a:pt x="451104" y="728472"/>
                </a:cubicBezTo>
                <a:cubicBezTo>
                  <a:pt x="420624" y="966216"/>
                  <a:pt x="126492" y="1184148"/>
                  <a:pt x="131064" y="1432560"/>
                </a:cubicBezTo>
                <a:cubicBezTo>
                  <a:pt x="135636" y="1680972"/>
                  <a:pt x="484632" y="1935480"/>
                  <a:pt x="478536" y="2218944"/>
                </a:cubicBezTo>
                <a:cubicBezTo>
                  <a:pt x="472440" y="2502408"/>
                  <a:pt x="103632" y="2857500"/>
                  <a:pt x="94488" y="3133344"/>
                </a:cubicBezTo>
                <a:cubicBezTo>
                  <a:pt x="85344" y="3409188"/>
                  <a:pt x="428244" y="3607308"/>
                  <a:pt x="423672" y="3874008"/>
                </a:cubicBezTo>
                <a:cubicBezTo>
                  <a:pt x="419100" y="4140708"/>
                  <a:pt x="74676" y="4466844"/>
                  <a:pt x="67056" y="4733544"/>
                </a:cubicBezTo>
                <a:cubicBezTo>
                  <a:pt x="59436" y="5000244"/>
                  <a:pt x="367284" y="5250180"/>
                  <a:pt x="377952" y="5474208"/>
                </a:cubicBezTo>
                <a:cubicBezTo>
                  <a:pt x="388620" y="5698236"/>
                  <a:pt x="64008" y="5987796"/>
                  <a:pt x="131064" y="6077712"/>
                </a:cubicBezTo>
                <a:cubicBezTo>
                  <a:pt x="198120" y="6167628"/>
                  <a:pt x="579120" y="6003036"/>
                  <a:pt x="780288" y="6013704"/>
                </a:cubicBezTo>
                <a:cubicBezTo>
                  <a:pt x="981456" y="6024372"/>
                  <a:pt x="1104900" y="6155436"/>
                  <a:pt x="1338072" y="6141720"/>
                </a:cubicBezTo>
                <a:cubicBezTo>
                  <a:pt x="1571244" y="6128004"/>
                  <a:pt x="1897380" y="5928360"/>
                  <a:pt x="2179320" y="5931408"/>
                </a:cubicBezTo>
                <a:cubicBezTo>
                  <a:pt x="2461260" y="5934456"/>
                  <a:pt x="2755392" y="6161532"/>
                  <a:pt x="3029712" y="6160008"/>
                </a:cubicBezTo>
                <a:cubicBezTo>
                  <a:pt x="3304032" y="6158484"/>
                  <a:pt x="3547872" y="5931408"/>
                  <a:pt x="3825240" y="5922264"/>
                </a:cubicBezTo>
                <a:cubicBezTo>
                  <a:pt x="4102608" y="5913120"/>
                  <a:pt x="4428744" y="6111240"/>
                  <a:pt x="4693920" y="6105144"/>
                </a:cubicBezTo>
                <a:cubicBezTo>
                  <a:pt x="4959096" y="6099048"/>
                  <a:pt x="5192268" y="5878068"/>
                  <a:pt x="5416296" y="5885688"/>
                </a:cubicBezTo>
                <a:cubicBezTo>
                  <a:pt x="5640324" y="5893308"/>
                  <a:pt x="5762244" y="6129528"/>
                  <a:pt x="6038088" y="6150864"/>
                </a:cubicBezTo>
                <a:cubicBezTo>
                  <a:pt x="6313932" y="6172200"/>
                  <a:pt x="7071360" y="6019800"/>
                  <a:pt x="7071360" y="6013704"/>
                </a:cubicBezTo>
                <a:cubicBezTo>
                  <a:pt x="7071360" y="6007608"/>
                  <a:pt x="6304788" y="6155436"/>
                  <a:pt x="6038088" y="6114288"/>
                </a:cubicBezTo>
                <a:cubicBezTo>
                  <a:pt x="5771388" y="6073140"/>
                  <a:pt x="5702808" y="5756148"/>
                  <a:pt x="5471160" y="5766816"/>
                </a:cubicBezTo>
                <a:cubicBezTo>
                  <a:pt x="5239512" y="5777484"/>
                  <a:pt x="4917948" y="6169152"/>
                  <a:pt x="4648200" y="6178296"/>
                </a:cubicBezTo>
                <a:cubicBezTo>
                  <a:pt x="4378452" y="6187440"/>
                  <a:pt x="4119372" y="5818632"/>
                  <a:pt x="3852672" y="5821680"/>
                </a:cubicBezTo>
                <a:cubicBezTo>
                  <a:pt x="3585972" y="5824728"/>
                  <a:pt x="3328416" y="6196584"/>
                  <a:pt x="3048000" y="6196584"/>
                </a:cubicBezTo>
                <a:cubicBezTo>
                  <a:pt x="2767584" y="6196584"/>
                  <a:pt x="2430780" y="5829300"/>
                  <a:pt x="2170176" y="5821680"/>
                </a:cubicBezTo>
                <a:cubicBezTo>
                  <a:pt x="1909572" y="5814060"/>
                  <a:pt x="1708404" y="6141720"/>
                  <a:pt x="1484376" y="6150864"/>
                </a:cubicBezTo>
                <a:cubicBezTo>
                  <a:pt x="1260348" y="6160008"/>
                  <a:pt x="1057656" y="5882640"/>
                  <a:pt x="826008" y="5876544"/>
                </a:cubicBezTo>
                <a:cubicBezTo>
                  <a:pt x="594360" y="5870448"/>
                  <a:pt x="149352" y="6193536"/>
                  <a:pt x="94488" y="6114288"/>
                </a:cubicBezTo>
                <a:cubicBezTo>
                  <a:pt x="39624" y="6035040"/>
                  <a:pt x="512064" y="5620512"/>
                  <a:pt x="496824" y="5401056"/>
                </a:cubicBezTo>
                <a:cubicBezTo>
                  <a:pt x="481584" y="5181600"/>
                  <a:pt x="0" y="5042916"/>
                  <a:pt x="3048" y="4797552"/>
                </a:cubicBezTo>
                <a:cubicBezTo>
                  <a:pt x="6096" y="4552188"/>
                  <a:pt x="513588" y="4209288"/>
                  <a:pt x="515112" y="3928872"/>
                </a:cubicBezTo>
                <a:cubicBezTo>
                  <a:pt x="516636" y="3648456"/>
                  <a:pt x="3048" y="3396996"/>
                  <a:pt x="12192" y="3115056"/>
                </a:cubicBezTo>
                <a:cubicBezTo>
                  <a:pt x="21336" y="2833116"/>
                  <a:pt x="557784" y="2497836"/>
                  <a:pt x="569976" y="2237232"/>
                </a:cubicBezTo>
                <a:cubicBezTo>
                  <a:pt x="582168" y="1976628"/>
                  <a:pt x="82296" y="1808988"/>
                  <a:pt x="85344" y="1551432"/>
                </a:cubicBezTo>
                <a:cubicBezTo>
                  <a:pt x="88392" y="1293876"/>
                  <a:pt x="550164" y="943356"/>
                  <a:pt x="588264" y="691896"/>
                </a:cubicBezTo>
                <a:cubicBezTo>
                  <a:pt x="626364" y="440436"/>
                  <a:pt x="336804" y="0"/>
                  <a:pt x="313944" y="6096"/>
                </a:cubicBezTo>
                <a:close/>
              </a:path>
            </a:pathLst>
          </a:custGeom>
          <a:solidFill>
            <a:srgbClr val="92D05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48" name="Picture 8" descr="Picture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5932487" y="0"/>
            <a:ext cx="3211513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4" descr="blumen-pflanzen038"/>
          <p:cNvPicPr>
            <a:picLocks noGrp="1" noChangeAspect="1" noChangeArrowheads="1" noCrop="1"/>
          </p:cNvPicPr>
          <p:nvPr>
            <p:ph type="body" idx="1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429000" y="4092575"/>
            <a:ext cx="2057400" cy="1865313"/>
          </a:xfrm>
        </p:spPr>
      </p:pic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FFCC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mph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2" presetClass="emph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5" presetID="22" presetClass="emph" presetSubtype="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1" presetID="22" presetClass="emph" presetSubtype="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7" presetID="22" presetClass="emph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1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3" presetID="22" presetClass="emph" presetSubtype="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4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7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69" presetID="22" presetClass="emph" presetSubtype="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0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75" presetID="22" presetClass="emph" presetSubtype="0" fill="hold" grpId="1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6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81" presetID="22" presetClass="emph" presetSubtype="0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2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87" presetID="22" presetClass="emph" presetSubtype="0" fill="hold" grpId="14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9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0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animBg="1"/>
      <p:bldP spid="20484" grpId="1" animBg="1"/>
      <p:bldP spid="20484" grpId="2" animBg="1"/>
      <p:bldP spid="20484" grpId="3" animBg="1"/>
      <p:bldP spid="20484" grpId="4" animBg="1"/>
      <p:bldP spid="20484" grpId="5" animBg="1"/>
      <p:bldP spid="20484" grpId="6" animBg="1"/>
      <p:bldP spid="20484" grpId="7" animBg="1"/>
      <p:bldP spid="20484" grpId="8" animBg="1"/>
      <p:bldP spid="20484" grpId="9" animBg="1"/>
      <p:bldP spid="20484" grpId="10" animBg="1"/>
      <p:bldP spid="20484" grpId="11" animBg="1"/>
      <p:bldP spid="20484" grpId="12" animBg="1"/>
      <p:bldP spid="20484" grpId="13" animBg="1"/>
      <p:bldP spid="20484" grpId="14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1242</TotalTime>
  <Words>292</Words>
  <Application>Microsoft Office PowerPoint</Application>
  <PresentationFormat>On-screen Show (4:3)</PresentationFormat>
  <Paragraphs>44</Paragraphs>
  <Slides>6</Slides>
  <Notes>0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Office Theme</vt:lpstr>
      <vt:lpstr>Clip</vt:lpstr>
      <vt:lpstr>PowerPoint Presentation</vt:lpstr>
      <vt:lpstr>Thứ bảy, ngày 21 tháng 12 năm 2019 Tập đọc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114</cp:revision>
  <dcterms:created xsi:type="dcterms:W3CDTF">2019-10-18T00:19:40Z</dcterms:created>
  <dcterms:modified xsi:type="dcterms:W3CDTF">2020-03-03T13:45:17Z</dcterms:modified>
</cp:coreProperties>
</file>