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6" r:id="rId2"/>
    <p:sldId id="307" r:id="rId3"/>
    <p:sldId id="308" r:id="rId4"/>
    <p:sldId id="278" r:id="rId5"/>
    <p:sldId id="296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8" r:id="rId15"/>
    <p:sldId id="298" r:id="rId16"/>
    <p:sldId id="291" r:id="rId17"/>
    <p:sldId id="294" r:id="rId18"/>
    <p:sldId id="293" r:id="rId19"/>
    <p:sldId id="30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D54F6AC2-53C2-4857-87D0-9C598EE9E47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xmlns="" id="{90D98F0A-6C8E-4056-8F09-42BBF02C854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xmlns="" id="{CEC174E2-4D37-43DF-A4F4-CE8AF624A66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xmlns="" id="{FFBFE3E6-0180-4B3A-B409-AD1DE3E0654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xmlns="" id="{D9E25ECF-0C64-4605-AA57-C598CB7C34B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xmlns="" id="{EAFC34E3-F837-4381-8290-7480EA5284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961551-EDA0-4E46-94EE-ED423E88AD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022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2015CA8E-B076-4BF7-A15C-85152739C9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F76A91-4CD6-42E8-8DA1-BF87A1B5E2C3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813C7ACE-4087-4116-BFE2-FEDC489D00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D99C77AB-BDE9-44FD-B796-F9E77E5FAB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E16533-2F36-4762-80A3-603BB46FC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CA2D487-A652-41CA-B623-EC9FCDB80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6889E9-6368-4648-88EC-94C571842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34A804-ABB0-4031-A232-2F157C9A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FA71AB-4965-4437-ACD7-0BD6D3E5E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08C1D-8C25-4774-86F1-3270B1F304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90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4870CA-6BBF-434C-9F4C-1F1CD46AC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7A5EE75-C511-41FB-8367-F8680A9E2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90B3F6-620F-4DE9-B4D9-D3A9EF667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CA1B5E-CFCC-4435-8DB6-5566F42A9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AB5005-A25B-4729-B41B-FD14EAE1F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AD70B-C426-49EE-9C26-34011ED5B2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28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49EC571-FD63-4949-AB09-B7CF18334F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C1E462-ECAC-4C33-887E-3C15C3438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BB9554-4B41-4CD4-BAB8-B429255BB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FBC84B-C55F-4B11-9B0B-5B7CFBA53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D31807-A1EE-4CCC-8844-155CA6E27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CB2ED-0CAB-4CEB-939F-70852FE8A2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70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751357-F7BD-4D62-84BA-52B83006D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C9EE8A-1E38-4FEA-B1F3-58D21650A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42B7FD-ADFD-4261-A1D9-CFE422079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AD916C-7795-4946-B05A-D08CECB54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696CA7-40A8-43EA-BC2D-BBDE27711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77BC7-1D17-4ABE-A102-C51DA2585D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253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DD8347-FA73-4626-99FA-D3E3A23EF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7AC0AC0-D923-461A-A93D-CF9179FBC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7E3A4C-2390-4F7A-A41B-50832B657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045C6D-9527-45D0-9B6F-BF68BB2AB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198ED4-5672-444C-9733-ADBA15D4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936B7-EFDB-483D-9CF5-00BB03F323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84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E6037D-E90F-49F7-A626-87D4E90D9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9CF162-8E42-40E3-A1B6-A7CA05D0F9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C113E50-A416-4969-BA32-9CE62BE1F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02CDF8-1092-42A8-9734-BA42E32D8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644855-BC80-4F05-A062-124A60D5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8A98D86-4948-4ACA-8022-5DAC6F5BB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1513C-4CC3-4FC8-AE7F-FC67B08BE0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42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7DDF05-1E2E-4C7D-A975-AB3696FF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CC313D-F9D8-444D-BA37-E57F1EF7A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350DF1F-E1B2-466D-A99E-099E2263F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9091495-E226-4D92-A7F8-D89E6793C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5B35F52-44FA-4199-8E1A-8A5C0442CE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FC00000-F54A-45A2-8461-665698668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ADDC1FA-244F-4720-BF1A-AF8C71868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623009B-F568-4569-A7DF-00BEAFB6D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8824D-DAF2-4920-9CDF-936863F482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83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7616D5-5EB7-43C3-B83A-61D9D4A53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EEFFE11-E1F3-4DEC-99B8-198C74B64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D890DFD-BE5D-40DF-BDE0-AC18A190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B255D9C-BF41-4AE4-8C36-41E26656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4EF83-2E5F-45AF-A694-6BFFAF5C2E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26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677F7BC-54FC-4E7D-9B09-9F641FACA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179E3FE-3DF1-441E-BA45-E14C252F9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CCAF871-DE3C-4D75-87DC-A528AE79A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1A4EA-9F67-403A-83B6-339C8B179D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05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E21EA6-8E2E-484C-AED0-101C33325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F04B8E-4718-496B-A3DC-6139B0657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937484-24F5-4514-917B-8AF47034B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3E3E51F-DDD5-4FE5-BA99-1F64F20F5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CA1320-30C4-4CDC-9074-CF8037BF5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1129E61-3D65-46FB-82FE-7DD738DDF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F610B-6E28-42FE-B38F-7DD9355DCD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95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A3D10D-850C-44E7-B4BC-A62592AB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D69D147-2F67-4BDA-AFC7-F0F75214E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B4E1042-41B7-4A95-BD98-0A3CF7AFB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688D63-7498-4D63-821A-4021059D2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0E10EC-3224-4C98-84F1-914441F26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4F6390-F075-49C8-8006-4CB9AF458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7DDC3-0E5F-4C7C-9D87-8EEFFCAFAE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E83FE6C2-A07C-48C4-BDDE-44A106DFF0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BF29E481-61C5-433D-830E-8C8F7A4D92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FE01C342-3F94-4C9C-8DC5-C926F21EA0A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442D45C0-A387-4A73-94E0-72160F5F15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D1524724-9440-44C6-81B1-9407FD9D9A1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2B2F42-FD03-40A6-8A24-D0E00246353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a%20nhac\Nhac%20Do\Mua%20xuan%20tren%20thanh%20pho%20Ho%20Chi%20Minh.wma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a%20nhac\Nhac%20Do\Mua%20xuan%20tren%20thanh%20pho%20Ho%20Chi%20Minh.wma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4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" y="1676400"/>
            <a:ext cx="82296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 CHÀO QUÝ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 CÔ VỀ DỰ GiỜ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6400" y="3884474"/>
            <a:ext cx="7086600" cy="175432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 Kieu 5H" pitchFamily="34" charset="0"/>
                <a:cs typeface="Times New Roman" pitchFamily="18" charset="0"/>
              </a:rPr>
              <a:t>Lġ</a:t>
            </a:r>
            <a:r>
              <a:rPr lang="en-US" sz="36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 Kieu 5H" pitchFamily="34" charset="0"/>
                <a:cs typeface="Times New Roman" pitchFamily="18" charset="0"/>
              </a:rPr>
              <a:t>: </a:t>
            </a:r>
            <a:r>
              <a:rPr lang="en-US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 Kieu 5H" pitchFamily="34" charset="0"/>
                <a:cs typeface="Times New Roman" pitchFamily="18" charset="0"/>
              </a:rPr>
              <a:t>4/4</a:t>
            </a:r>
            <a:endParaRPr lang="en-US" sz="36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P001 Kieu 5H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 Kieu 5H" pitchFamily="34" charset="0"/>
                <a:cs typeface="Times New Roman" pitchFamily="18" charset="0"/>
              </a:rPr>
              <a:t>Môn: </a:t>
            </a:r>
            <a:r>
              <a:rPr lang="en-US" sz="3600" b="1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 Kieu 5H" pitchFamily="34" charset="0"/>
                <a:cs typeface="Times New Roman" pitchFamily="18" charset="0"/>
              </a:rPr>
              <a:t>Khoa</a:t>
            </a:r>
            <a:r>
              <a:rPr lang="en-US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 Kieu 5H" pitchFamily="34" charset="0"/>
                <a:cs typeface="Times New Roman" pitchFamily="18" charset="0"/>
              </a:rPr>
              <a:t>học</a:t>
            </a:r>
            <a:endParaRPr lang="en-US" sz="36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P001 Kieu 5H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 Kieu 5H" pitchFamily="34" charset="0"/>
                <a:cs typeface="Times New Roman" pitchFamily="18" charset="0"/>
              </a:rPr>
              <a:t>Giáo</a:t>
            </a:r>
            <a:r>
              <a:rPr lang="en-US" sz="36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 Kieu 5H" pitchFamily="34" charset="0"/>
                <a:cs typeface="Times New Roman" pitchFamily="18" charset="0"/>
              </a:rPr>
              <a:t>viên</a:t>
            </a:r>
            <a:r>
              <a:rPr lang="en-US" sz="36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 Kieu 5H" pitchFamily="34" charset="0"/>
                <a:cs typeface="Times New Roman" pitchFamily="18" charset="0"/>
              </a:rPr>
              <a:t>: </a:t>
            </a:r>
            <a:r>
              <a:rPr lang="en-US" sz="3600" b="1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 Kieu 5H" pitchFamily="34" charset="0"/>
                <a:cs typeface="Times New Roman" pitchFamily="18" charset="0"/>
              </a:rPr>
              <a:t>Phạm</a:t>
            </a:r>
            <a:r>
              <a:rPr lang="en-US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 Kieu 5H" pitchFamily="34" charset="0"/>
                <a:cs typeface="Times New Roman" pitchFamily="18" charset="0"/>
              </a:rPr>
              <a:t>Thị</a:t>
            </a:r>
            <a:r>
              <a:rPr lang="en-US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 Kieu 5H" pitchFamily="34" charset="0"/>
                <a:cs typeface="Times New Roman" pitchFamily="18" charset="0"/>
              </a:rPr>
              <a:t>Hương</a:t>
            </a:r>
            <a:endParaRPr lang="en-US" sz="36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P001 Kieu 5H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634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CC3109C2-E2EC-419D-9430-4004ADD4A5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4876800"/>
            <a:ext cx="8382000" cy="6096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  Con người cần có bạn bè</a:t>
            </a:r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xmlns="" id="{D7656DB7-AC37-41B8-9BED-2199AF4FD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ages.timnhanh.com/blog/200812/31/11368201230694897.jpg">
            <a:extLst>
              <a:ext uri="{FF2B5EF4-FFF2-40B4-BE49-F238E27FC236}">
                <a16:creationId xmlns:a16="http://schemas.microsoft.com/office/drawing/2014/main" xmlns="" id="{39BEC589-7BB7-4E6B-B176-44460B752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038600" cy="4724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1C6ED634-EAA5-4C3F-9CC4-4F936CC0E7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5715000"/>
            <a:ext cx="8534400" cy="78263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 Con người cần có quần áo để mặc</a:t>
            </a:r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xmlns="" id="{9328396F-E5B4-4DF2-89C5-4FE3F8226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nhuan44.10s.vn/store/2572/gioithieu/38200830104.JPG">
            <a:extLst>
              <a:ext uri="{FF2B5EF4-FFF2-40B4-BE49-F238E27FC236}">
                <a16:creationId xmlns:a16="http://schemas.microsoft.com/office/drawing/2014/main" xmlns="" id="{BD6E101C-92AE-42B0-BF0C-8443DCB9A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54864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xmlns="" id="{E3608708-0311-4E9C-80AE-8C3EC0F95B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5638800"/>
            <a:ext cx="8229600" cy="7588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       Con người cần được vui chơi</a:t>
            </a:r>
          </a:p>
        </p:txBody>
      </p:sp>
      <p:pic>
        <p:nvPicPr>
          <p:cNvPr id="34819" name="Picture 3">
            <a:extLst>
              <a:ext uri="{FF2B5EF4-FFF2-40B4-BE49-F238E27FC236}">
                <a16:creationId xmlns:a16="http://schemas.microsoft.com/office/drawing/2014/main" xmlns="" id="{2CB460FE-E6E8-4CE9-AD1A-9D7DE08FF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3434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>
            <a:extLst>
              <a:ext uri="{FF2B5EF4-FFF2-40B4-BE49-F238E27FC236}">
                <a16:creationId xmlns:a16="http://schemas.microsoft.com/office/drawing/2014/main" xmlns="" id="{6A5CB46D-16EC-4609-824C-FEED32857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4267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0" name="Picture 2" descr="http://vinh.edu.vn/images/news/images119883_chuyen.jpg">
            <a:extLst>
              <a:ext uri="{FF2B5EF4-FFF2-40B4-BE49-F238E27FC236}">
                <a16:creationId xmlns:a16="http://schemas.microsoft.com/office/drawing/2014/main" xmlns="" id="{5D544A90-D89E-444B-9D7D-1D9FAB68A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67000"/>
            <a:ext cx="4343400" cy="25908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1B1C3E82-2C11-444B-8107-1DF7257B54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138738"/>
            <a:ext cx="8229600" cy="9874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   Con người cần có xe cộ để đi lại</a:t>
            </a:r>
          </a:p>
        </p:txBody>
      </p:sp>
      <p:pic>
        <p:nvPicPr>
          <p:cNvPr id="35843" name="Picture 3" descr="Hình0176">
            <a:extLst>
              <a:ext uri="{FF2B5EF4-FFF2-40B4-BE49-F238E27FC236}">
                <a16:creationId xmlns:a16="http://schemas.microsoft.com/office/drawing/2014/main" xmlns="" id="{8AD44BED-F435-4373-B917-71A68E62C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ages.family.channelvn.net/Images/Uploaded/thuyha/2008/07/200871410304482201.jpg">
            <a:extLst>
              <a:ext uri="{FF2B5EF4-FFF2-40B4-BE49-F238E27FC236}">
                <a16:creationId xmlns:a16="http://schemas.microsoft.com/office/drawing/2014/main" xmlns="" id="{5ED64CF6-77FB-4461-AABC-7A3C42FCB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48768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8715BE51-B8EF-44A1-A794-A69A55D199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9144000" cy="2438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   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Kết luận:</a:t>
            </a:r>
          </a:p>
          <a:p>
            <a:pPr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* Con người không thể sống thiếu ô-xi quá 3 - 4 phút, không thể nhịn uống nước 3 - 4 ngày, cũng không thể nhịn ăn 28 - 30 ngày.</a:t>
            </a:r>
          </a:p>
        </p:txBody>
      </p:sp>
      <p:pic>
        <p:nvPicPr>
          <p:cNvPr id="37891" name="Picture 3">
            <a:extLst>
              <a:ext uri="{FF2B5EF4-FFF2-40B4-BE49-F238E27FC236}">
                <a16:creationId xmlns:a16="http://schemas.microsoft.com/office/drawing/2014/main" xmlns="" id="{0E2B5BA1-0AA3-40FB-ACBA-6C5290061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6191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Rectangle 4">
            <a:extLst>
              <a:ext uri="{FF2B5EF4-FFF2-40B4-BE49-F238E27FC236}">
                <a16:creationId xmlns:a16="http://schemas.microsoft.com/office/drawing/2014/main" xmlns="" id="{8C25421C-43B4-450C-ACA2-96E4DBD80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438400"/>
            <a:ext cx="8763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* Để sống và phát triển con người cần:</a:t>
            </a:r>
          </a:p>
          <a:p>
            <a:pPr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- Những điều kiện vật chất như: Không khí, thức ăn, nước uống, quần áo, các đồ dùng trong gia đình, các phương tiện đi lại….</a:t>
            </a:r>
          </a:p>
          <a:p>
            <a:pPr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- Những điều kiện tinh thần, văn hóa, xã hội như: Tình cảm gia đình, bạn bè, làng xóm, các phương tiện học tập, vui chơi, giải trí….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78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  <p:bldP spid="3789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Group 2">
            <a:extLst>
              <a:ext uri="{FF2B5EF4-FFF2-40B4-BE49-F238E27FC236}">
                <a16:creationId xmlns:a16="http://schemas.microsoft.com/office/drawing/2014/main" xmlns="" id="{291D260B-8D87-4F1F-843C-1804BF58A6C2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228600" y="304800"/>
          <a:ext cx="8686800" cy="6327775"/>
        </p:xfrm>
        <a:graphic>
          <a:graphicData uri="http://schemas.openxmlformats.org/drawingml/2006/table">
            <a:tbl>
              <a:tblPr/>
              <a:tblGrid>
                <a:gridCol w="4117975">
                  <a:extLst>
                    <a:ext uri="{9D8B030D-6E8A-4147-A177-3AD203B41FA5}">
                      <a16:colId xmlns:a16="http://schemas.microsoft.com/office/drawing/2014/main" xmlns="" val="4082148967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xmlns="" val="2910917835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xmlns="" val="513491698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xmlns="" val="3767646792"/>
                    </a:ext>
                  </a:extLst>
                </a:gridCol>
              </a:tblGrid>
              <a:tr h="625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yếu tố cần cho sự sống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ng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ười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 vật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vật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3866181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1.Không khí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0325620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N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1506390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3.Ánh sáng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802650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4.Nhiệt 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1539778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Thức 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2955338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Nhà 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5098722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Tình cảm gia 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3004077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Ph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tiện giao thông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1631683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9.Tình cảm bạn bè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7800884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Quần áo.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2621747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Tr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ường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học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8704332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Sách báo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626082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Group 2">
            <a:extLst>
              <a:ext uri="{FF2B5EF4-FFF2-40B4-BE49-F238E27FC236}">
                <a16:creationId xmlns:a16="http://schemas.microsoft.com/office/drawing/2014/main" xmlns="" id="{F4230E53-707E-44BD-8723-36A8DBF2EBA4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228600" y="304800"/>
          <a:ext cx="8686800" cy="6375400"/>
        </p:xfrm>
        <a:graphic>
          <a:graphicData uri="http://schemas.openxmlformats.org/drawingml/2006/table">
            <a:tbl>
              <a:tblPr/>
              <a:tblGrid>
                <a:gridCol w="4117975">
                  <a:extLst>
                    <a:ext uri="{9D8B030D-6E8A-4147-A177-3AD203B41FA5}">
                      <a16:colId xmlns:a16="http://schemas.microsoft.com/office/drawing/2014/main" xmlns="" val="3788901511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xmlns="" val="642019421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xmlns="" val="1888962544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xmlns="" val="3872792535"/>
                    </a:ext>
                  </a:extLst>
                </a:gridCol>
              </a:tblGrid>
              <a:tr h="625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yếu tố cần cho sự sống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ng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ười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 vật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vật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5964547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1.Không khí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5030329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N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5126312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3.Ánh sáng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3716764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4.Nhiệt 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8169152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Thức 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511296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Nhà 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4959176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Tình cảm gia 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9947049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Ph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tiện giao thông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8463710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9.Tình cảm bạn bè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0503018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Quần áo.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2227501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Tr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ường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học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6507182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Sách báo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1543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on nguoi can gi de song.jpg">
            <a:extLst>
              <a:ext uri="{FF2B5EF4-FFF2-40B4-BE49-F238E27FC236}">
                <a16:creationId xmlns:a16="http://schemas.microsoft.com/office/drawing/2014/main" xmlns="" id="{0BC892E7-5CD5-4BE0-9EFB-DC0F3C01E38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0032">
            <a:extLst>
              <a:ext uri="{FF2B5EF4-FFF2-40B4-BE49-F238E27FC236}">
                <a16:creationId xmlns:a16="http://schemas.microsoft.com/office/drawing/2014/main" xmlns="" id="{519B0588-5711-47A3-9557-20EB5E819E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0032">
            <a:extLst>
              <a:ext uri="{FF2B5EF4-FFF2-40B4-BE49-F238E27FC236}">
                <a16:creationId xmlns:a16="http://schemas.microsoft.com/office/drawing/2014/main" xmlns="" id="{E1F0B018-3936-4C0A-90FF-B9496463D0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0032">
            <a:extLst>
              <a:ext uri="{FF2B5EF4-FFF2-40B4-BE49-F238E27FC236}">
                <a16:creationId xmlns:a16="http://schemas.microsoft.com/office/drawing/2014/main" xmlns="" id="{E46C630A-FC7F-4E82-A14C-FD1C0F2D1D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13" descr="0032">
            <a:extLst>
              <a:ext uri="{FF2B5EF4-FFF2-40B4-BE49-F238E27FC236}">
                <a16:creationId xmlns:a16="http://schemas.microsoft.com/office/drawing/2014/main" xmlns="" id="{C7FF7FC6-0AE6-4FBB-A9B3-14741386B9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14" descr="0032">
            <a:extLst>
              <a:ext uri="{FF2B5EF4-FFF2-40B4-BE49-F238E27FC236}">
                <a16:creationId xmlns:a16="http://schemas.microsoft.com/office/drawing/2014/main" xmlns="" id="{98B92529-9D11-480F-8AB0-64254B50A4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27" name="Picture 15" descr="103">
            <a:extLst>
              <a:ext uri="{FF2B5EF4-FFF2-40B4-BE49-F238E27FC236}">
                <a16:creationId xmlns:a16="http://schemas.microsoft.com/office/drawing/2014/main" xmlns="" id="{FF9A2881-78AA-466C-9D9C-2C081DAF8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15000"/>
            <a:ext cx="15049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Picture 16" descr="103">
            <a:extLst>
              <a:ext uri="{FF2B5EF4-FFF2-40B4-BE49-F238E27FC236}">
                <a16:creationId xmlns:a16="http://schemas.microsoft.com/office/drawing/2014/main" xmlns="" id="{7E08CB96-D45D-4B34-A61B-D36405FD1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38800"/>
            <a:ext cx="15049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5" name="Picture 17" descr="103">
            <a:extLst>
              <a:ext uri="{FF2B5EF4-FFF2-40B4-BE49-F238E27FC236}">
                <a16:creationId xmlns:a16="http://schemas.microsoft.com/office/drawing/2014/main" xmlns="" id="{B5D7C933-5F4C-49CE-91CB-687E34B63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15000"/>
            <a:ext cx="15049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6" name="Picture 18" descr="103">
            <a:extLst>
              <a:ext uri="{FF2B5EF4-FFF2-40B4-BE49-F238E27FC236}">
                <a16:creationId xmlns:a16="http://schemas.microsoft.com/office/drawing/2014/main" xmlns="" id="{E6A14042-B3F2-45FD-8FF6-AF4E33C47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638800"/>
            <a:ext cx="15049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27" name="Group 19">
            <a:extLst>
              <a:ext uri="{FF2B5EF4-FFF2-40B4-BE49-F238E27FC236}">
                <a16:creationId xmlns:a16="http://schemas.microsoft.com/office/drawing/2014/main" xmlns="" id="{00F2FCA6-BA52-486A-AE49-1D4359FBADEF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0"/>
            <a:ext cx="7467600" cy="5410200"/>
            <a:chOff x="576" y="0"/>
            <a:chExt cx="4704" cy="3408"/>
          </a:xfrm>
        </p:grpSpPr>
        <p:sp>
          <p:nvSpPr>
            <p:cNvPr id="166933" name="AutoShape 21">
              <a:extLst>
                <a:ext uri="{FF2B5EF4-FFF2-40B4-BE49-F238E27FC236}">
                  <a16:creationId xmlns:a16="http://schemas.microsoft.com/office/drawing/2014/main" xmlns="" id="{968B27E9-7ECE-42C2-8F15-308B9629C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008"/>
              <a:ext cx="864" cy="76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800">
                <a:latin typeface=".VnAristote" pitchFamily="34" charset="0"/>
              </a:endParaRPr>
            </a:p>
          </p:txBody>
        </p:sp>
        <p:sp>
          <p:nvSpPr>
            <p:cNvPr id="166934" name="AutoShape 22">
              <a:extLst>
                <a:ext uri="{FF2B5EF4-FFF2-40B4-BE49-F238E27FC236}">
                  <a16:creationId xmlns:a16="http://schemas.microsoft.com/office/drawing/2014/main" xmlns="" id="{FCDC9675-9441-46BE-8FB8-F0130D784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432"/>
              <a:ext cx="576" cy="528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800">
                <a:latin typeface=".VnAristote" pitchFamily="34" charset="0"/>
              </a:endParaRPr>
            </a:p>
          </p:txBody>
        </p:sp>
        <p:sp>
          <p:nvSpPr>
            <p:cNvPr id="166935" name="AutoShape 23">
              <a:extLst>
                <a:ext uri="{FF2B5EF4-FFF2-40B4-BE49-F238E27FC236}">
                  <a16:creationId xmlns:a16="http://schemas.microsoft.com/office/drawing/2014/main" xmlns="" id="{DF7FBE9F-9221-47AA-8729-7691F81FF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352"/>
              <a:ext cx="528" cy="576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800">
                <a:latin typeface=".VnAristote" pitchFamily="34" charset="0"/>
              </a:endParaRPr>
            </a:p>
          </p:txBody>
        </p:sp>
        <p:sp>
          <p:nvSpPr>
            <p:cNvPr id="166936" name="AutoShape 24">
              <a:extLst>
                <a:ext uri="{FF2B5EF4-FFF2-40B4-BE49-F238E27FC236}">
                  <a16:creationId xmlns:a16="http://schemas.microsoft.com/office/drawing/2014/main" xmlns="" id="{A50795BD-6798-4033-AA6B-C788A9999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832"/>
              <a:ext cx="528" cy="576"/>
            </a:xfrm>
            <a:prstGeom prst="star5">
              <a:avLst/>
            </a:prstGeom>
            <a:solidFill>
              <a:srgbClr val="66FF33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800">
                <a:latin typeface=".VnAristote" pitchFamily="34" charset="0"/>
              </a:endParaRPr>
            </a:p>
          </p:txBody>
        </p:sp>
        <p:sp>
          <p:nvSpPr>
            <p:cNvPr id="166937" name="AutoShape 25">
              <a:extLst>
                <a:ext uri="{FF2B5EF4-FFF2-40B4-BE49-F238E27FC236}">
                  <a16:creationId xmlns:a16="http://schemas.microsoft.com/office/drawing/2014/main" xmlns="" id="{C4A04203-7E8A-4117-9CCF-57EF72F56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0"/>
              <a:ext cx="528" cy="576"/>
            </a:xfrm>
            <a:prstGeom prst="star5">
              <a:avLst/>
            </a:prstGeom>
            <a:solidFill>
              <a:schemeClr val="accent2"/>
            </a:solidFill>
            <a:ln w="57150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800">
                <a:latin typeface=".VnAristote" pitchFamily="34" charset="0"/>
              </a:endParaRPr>
            </a:p>
          </p:txBody>
        </p:sp>
      </p:grpSp>
      <p:pic>
        <p:nvPicPr>
          <p:cNvPr id="166941" name="Mua xuan tren thanh pho Ho Chi Minh.wma">
            <a:hlinkClick r:id="" action="ppaction://media"/>
            <a:extLst>
              <a:ext uri="{FF2B5EF4-FFF2-40B4-BE49-F238E27FC236}">
                <a16:creationId xmlns:a16="http://schemas.microsoft.com/office/drawing/2014/main" xmlns="" id="{D0DC5B26-7EE7-4457-BC8F-90405BA1A6EA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57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6">
            <a:extLst>
              <a:ext uri="{FF2B5EF4-FFF2-40B4-BE49-F238E27FC236}">
                <a16:creationId xmlns:a16="http://schemas.microsoft.com/office/drawing/2014/main" xmlns="" id="{5F241B29-8199-324F-AC79-E597E317C3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1141228"/>
            <a:ext cx="8077200" cy="33464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i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Broadway" panose="020F0502020204030204" pitchFamily="34" charset="0"/>
                <a:cs typeface="Times New Roman" panose="02020603050405020304" pitchFamily="18" charset="0"/>
              </a:rPr>
              <a:t>CHÀO</a:t>
            </a:r>
            <a:r>
              <a:rPr lang="vi-VN" sz="3600" b="1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Broadway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i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Broadway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b="1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Broadway" panose="020F0502020204030204" pitchFamily="34" charset="0"/>
                <a:cs typeface="Times New Roman" panose="02020603050405020304" pitchFamily="18" charset="0"/>
              </a:rPr>
              <a:t> EM!</a:t>
            </a:r>
            <a:endParaRPr lang="en-US" sz="3600" b="1" i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Broadway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3980" fill="hold"/>
                                        <p:tgtEl>
                                          <p:spTgt spid="1669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694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AT_0185">
            <a:extLst>
              <a:ext uri="{FF2B5EF4-FFF2-40B4-BE49-F238E27FC236}">
                <a16:creationId xmlns:a16="http://schemas.microsoft.com/office/drawing/2014/main" xmlns="" id="{EAC9D48A-0FE7-4564-9B86-BB3442545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 descr="0032">
            <a:extLst>
              <a:ext uri="{FF2B5EF4-FFF2-40B4-BE49-F238E27FC236}">
                <a16:creationId xmlns:a16="http://schemas.microsoft.com/office/drawing/2014/main" xmlns="" id="{519B0588-5711-47A3-9557-20EB5E819E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0032">
            <a:extLst>
              <a:ext uri="{FF2B5EF4-FFF2-40B4-BE49-F238E27FC236}">
                <a16:creationId xmlns:a16="http://schemas.microsoft.com/office/drawing/2014/main" xmlns="" id="{E1F0B018-3936-4C0A-90FF-B9496463D0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0032">
            <a:extLst>
              <a:ext uri="{FF2B5EF4-FFF2-40B4-BE49-F238E27FC236}">
                <a16:creationId xmlns:a16="http://schemas.microsoft.com/office/drawing/2014/main" xmlns="" id="{E46C630A-FC7F-4E82-A14C-FD1C0F2D1D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13" descr="0032">
            <a:extLst>
              <a:ext uri="{FF2B5EF4-FFF2-40B4-BE49-F238E27FC236}">
                <a16:creationId xmlns:a16="http://schemas.microsoft.com/office/drawing/2014/main" xmlns="" id="{C7FF7FC6-0AE6-4FBB-A9B3-14741386B9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14" descr="0032">
            <a:extLst>
              <a:ext uri="{FF2B5EF4-FFF2-40B4-BE49-F238E27FC236}">
                <a16:creationId xmlns:a16="http://schemas.microsoft.com/office/drawing/2014/main" xmlns="" id="{98B92529-9D11-480F-8AB0-64254B50A4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27" name="Picture 15" descr="103">
            <a:extLst>
              <a:ext uri="{FF2B5EF4-FFF2-40B4-BE49-F238E27FC236}">
                <a16:creationId xmlns:a16="http://schemas.microsoft.com/office/drawing/2014/main" xmlns="" id="{FF9A2881-78AA-466C-9D9C-2C081DAF8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15000"/>
            <a:ext cx="15049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Picture 16" descr="103">
            <a:extLst>
              <a:ext uri="{FF2B5EF4-FFF2-40B4-BE49-F238E27FC236}">
                <a16:creationId xmlns:a16="http://schemas.microsoft.com/office/drawing/2014/main" xmlns="" id="{7E08CB96-D45D-4B34-A61B-D36405FD1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38800"/>
            <a:ext cx="15049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5" name="Picture 17" descr="103">
            <a:extLst>
              <a:ext uri="{FF2B5EF4-FFF2-40B4-BE49-F238E27FC236}">
                <a16:creationId xmlns:a16="http://schemas.microsoft.com/office/drawing/2014/main" xmlns="" id="{B5D7C933-5F4C-49CE-91CB-687E34B63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15000"/>
            <a:ext cx="15049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6" name="Picture 18" descr="103">
            <a:extLst>
              <a:ext uri="{FF2B5EF4-FFF2-40B4-BE49-F238E27FC236}">
                <a16:creationId xmlns:a16="http://schemas.microsoft.com/office/drawing/2014/main" xmlns="" id="{E6A14042-B3F2-45FD-8FF6-AF4E33C47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638800"/>
            <a:ext cx="15049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41" name="Mua xuan tren thanh pho Ho Chi Minh.wma">
            <a:hlinkClick r:id="" action="ppaction://media"/>
            <a:extLst>
              <a:ext uri="{FF2B5EF4-FFF2-40B4-BE49-F238E27FC236}">
                <a16:creationId xmlns:a16="http://schemas.microsoft.com/office/drawing/2014/main" xmlns="" id="{D0DC5B26-7EE7-4457-BC8F-90405BA1A6EA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57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3980" fill="hold"/>
                                        <p:tgtEl>
                                          <p:spTgt spid="1669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694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 293"/>
          <p:cNvSpPr>
            <a:spLocks noChangeArrowheads="1"/>
          </p:cNvSpPr>
          <p:nvPr/>
        </p:nvSpPr>
        <p:spPr bwMode="auto">
          <a:xfrm>
            <a:off x="914400" y="131802"/>
            <a:ext cx="76073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02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2" name="Rectangle 294"/>
          <p:cNvSpPr>
            <a:spLocks noChangeArrowheads="1"/>
          </p:cNvSpPr>
          <p:nvPr/>
        </p:nvSpPr>
        <p:spPr bwMode="auto">
          <a:xfrm>
            <a:off x="3662262" y="586323"/>
            <a:ext cx="175560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u="sng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920" y="1181100"/>
            <a:ext cx="3429000" cy="685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xmlns="" id="{79C11B73-B656-481E-B149-91FE6AA9E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85" y="2667000"/>
            <a:ext cx="8520516" cy="2895600"/>
          </a:xfrm>
          <a:prstGeom prst="cloudCallout">
            <a:avLst>
              <a:gd name="adj1" fmla="val -36468"/>
              <a:gd name="adj2" fmla="val 68426"/>
            </a:avLst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endParaRPr lang="en-US" altLang="en-US" sz="32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D976B0B-6877-4612-8050-700633BA249A}"/>
              </a:ext>
            </a:extLst>
          </p:cNvPr>
          <p:cNvSpPr>
            <a:spLocks/>
          </p:cNvSpPr>
          <p:nvPr/>
        </p:nvSpPr>
        <p:spPr bwMode="auto">
          <a:xfrm>
            <a:off x="1156885" y="3695538"/>
            <a:ext cx="6463115" cy="117633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80287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ectangle 294"/>
          <p:cNvSpPr>
            <a:spLocks noChangeArrowheads="1"/>
          </p:cNvSpPr>
          <p:nvPr/>
        </p:nvSpPr>
        <p:spPr bwMode="auto">
          <a:xfrm>
            <a:off x="3662262" y="586323"/>
            <a:ext cx="175560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u="sng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7320" y="990600"/>
            <a:ext cx="6583680" cy="6858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NGƯỜI CẦN GÌ ĐỂ SỐNG?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93"/>
          <p:cNvSpPr>
            <a:spLocks noChangeArrowheads="1"/>
          </p:cNvSpPr>
          <p:nvPr/>
        </p:nvSpPr>
        <p:spPr bwMode="auto">
          <a:xfrm>
            <a:off x="914400" y="131802"/>
            <a:ext cx="76073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02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998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41628BC2-5C05-4184-9889-FB137A4EB0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" y="5981700"/>
            <a:ext cx="8915400" cy="1143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Con người cần có không khí để thở</a:t>
            </a:r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xmlns="" id="{5E44FEA7-CD47-4345-8964-9820FE111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5F3F2"/>
              </a:clrFrom>
              <a:clrTo>
                <a:srgbClr val="E5F3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30339"/>
            <a:ext cx="86868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files.myopera.com/bt-phongthuyvietnam/blog/nha%20dep%203.jpg">
            <a:extLst>
              <a:ext uri="{FF2B5EF4-FFF2-40B4-BE49-F238E27FC236}">
                <a16:creationId xmlns:a16="http://schemas.microsoft.com/office/drawing/2014/main" xmlns="" id="{E1D425C7-EF3A-4376-B195-DCE532C9509D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" y="174793"/>
            <a:ext cx="8458200" cy="5715000"/>
          </a:xfr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B5E3E86B-30C0-4C32-8330-9DA21315CA50}"/>
              </a:ext>
            </a:extLst>
          </p:cNvPr>
          <p:cNvSpPr txBox="1">
            <a:spLocks/>
          </p:cNvSpPr>
          <p:nvPr/>
        </p:nvSpPr>
        <p:spPr bwMode="auto">
          <a:xfrm>
            <a:off x="3505200" y="5940539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xmlns="" id="{EC1F8CA5-59A2-46AF-BBB0-BF589822C5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5943600"/>
            <a:ext cx="8686800" cy="762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     Con người cần phải ăn uống</a:t>
            </a:r>
          </a:p>
        </p:txBody>
      </p:sp>
      <p:pic>
        <p:nvPicPr>
          <p:cNvPr id="7" name="Picture 6" descr="http://upanh.com/uploads/17-Feb-2009/16zpxlrpu9aydo5e0h4.jpg">
            <a:extLst>
              <a:ext uri="{FF2B5EF4-FFF2-40B4-BE49-F238E27FC236}">
                <a16:creationId xmlns:a16="http://schemas.microsoft.com/office/drawing/2014/main" xmlns="" id="{D67E7981-D2D5-4754-B32D-BB81C706A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52400"/>
            <a:ext cx="8305800" cy="58674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xmlns="" id="{34CC851E-A83B-4FEB-9CBD-1E27DD27FA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096000"/>
            <a:ext cx="8159750" cy="533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      Con người cần có gia đình</a:t>
            </a:r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xmlns="" id="{1E9B702D-2117-4F99-916F-04DBB0594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4582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xmlns="" id="{E8B062CF-77C8-429E-AE95-78C55B5074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5951538"/>
            <a:ext cx="8229600" cy="9064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      Con người cần được đi học</a:t>
            </a: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xmlns="" id="{C89C0F25-38D3-409F-BF3A-20DC4CC4D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0772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1164233D-7F6D-40A3-8355-74BFAB93C7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5056188"/>
            <a:ext cx="8915400" cy="10699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     Con người cần được khám chữa bệnh khi bị ốm.</a:t>
            </a:r>
          </a:p>
        </p:txBody>
      </p:sp>
      <p:pic>
        <p:nvPicPr>
          <p:cNvPr id="31747" name="Picture 3" descr="Hình0139">
            <a:extLst>
              <a:ext uri="{FF2B5EF4-FFF2-40B4-BE49-F238E27FC236}">
                <a16:creationId xmlns:a16="http://schemas.microsoft.com/office/drawing/2014/main" xmlns="" id="{68D39DA7-9F39-4CB2-BFF7-9B8004A29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4572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http://image.tin247.com/dantri/091018110045-83-461.jpg">
            <a:extLst>
              <a:ext uri="{FF2B5EF4-FFF2-40B4-BE49-F238E27FC236}">
                <a16:creationId xmlns:a16="http://schemas.microsoft.com/office/drawing/2014/main" xmlns="" id="{CB9CBEFC-2704-40E7-AA07-056C7A536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419600" cy="4191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427</Words>
  <Application>Microsoft Office PowerPoint</Application>
  <PresentationFormat>On-screen Show (4:3)</PresentationFormat>
  <Paragraphs>83</Paragraphs>
  <Slides>19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HA PHONG</cp:lastModifiedBy>
  <cp:revision>24</cp:revision>
  <dcterms:created xsi:type="dcterms:W3CDTF">2002-01-02T04:41:51Z</dcterms:created>
  <dcterms:modified xsi:type="dcterms:W3CDTF">2019-04-01T03:00:50Z</dcterms:modified>
</cp:coreProperties>
</file>