
<file path=[Content_Types].xml><?xml version="1.0" encoding="utf-8"?>
<Types xmlns="http://schemas.openxmlformats.org/package/2006/content-types">
  <Default Extension="mp3" ContentType="audio/unknown"/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59" r:id="rId4"/>
    <p:sldId id="261" r:id="rId5"/>
    <p:sldId id="262" r:id="rId6"/>
    <p:sldId id="280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2" r:id="rId15"/>
    <p:sldId id="281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45217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15328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058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651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2837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234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42128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1469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9685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3444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4274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903C6-B61E-4CE5-A0EA-42231336BCF8}" type="datetimeFigureOut">
              <a:rPr lang="vi-VN" smtClean="0"/>
              <a:t>30/10/2018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1AA52-29E1-4D3A-AD4B-C1EC9C79F1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541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tm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3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tmp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image" Target="../media/image7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2112" y="-27384"/>
            <a:ext cx="9176111" cy="6885384"/>
          </a:xfrm>
          <a:prstGeom prst="rect">
            <a:avLst/>
          </a:prstGeom>
          <a:solidFill>
            <a:srgbClr val="3366FF"/>
          </a:solidFill>
          <a:ln cap="flat">
            <a:solidFill>
              <a:srgbClr val="0000FF"/>
            </a:solidFill>
            <a:prstDash val="lgDash"/>
            <a:miter lim="800000"/>
            <a:headEnd/>
            <a:tailEnd/>
          </a:ln>
          <a:effectLst>
            <a:outerShdw dist="28398" dir="6993903" algn="ctr" rotWithShape="0">
              <a:srgbClr val="FF6699"/>
            </a:outerShdw>
          </a:effectLst>
        </p:spPr>
      </p:pic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2895600" y="1905000"/>
            <a:ext cx="4916760" cy="3200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r>
              <a:rPr lang="vi-VN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</a:rPr>
              <a:t>Welcome to English </a:t>
            </a:r>
            <a:r>
              <a:rPr lang="vi-VN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</a:rPr>
              <a:t>Class 5/5  </a:t>
            </a:r>
            <a:endParaRPr lang="vi-VN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814642" y="4413060"/>
            <a:ext cx="49845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/>
              <a:t>   Teacher </a:t>
            </a:r>
            <a:r>
              <a:rPr lang="en-US" sz="2400" b="1" dirty="0"/>
              <a:t>: </a:t>
            </a:r>
            <a:r>
              <a:rPr lang="en-US" sz="2400" b="1" dirty="0" smtClean="0"/>
              <a:t>Ngo </a:t>
            </a:r>
            <a:r>
              <a:rPr lang="en-US" sz="2400" b="1" dirty="0" err="1" smtClean="0"/>
              <a:t>Thi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Thanh</a:t>
            </a:r>
            <a:r>
              <a:rPr lang="en-US" sz="2400" b="1" dirty="0" smtClean="0"/>
              <a:t> Hang</a:t>
            </a:r>
          </a:p>
          <a:p>
            <a:pPr>
              <a:spcBef>
                <a:spcPct val="50000"/>
              </a:spcBef>
            </a:pPr>
            <a:r>
              <a:rPr lang="en-US" sz="2400" b="1" dirty="0" smtClean="0"/>
              <a:t>             </a:t>
            </a:r>
            <a:endParaRPr lang="en-US" sz="2400" b="1" dirty="0"/>
          </a:p>
        </p:txBody>
      </p:sp>
      <p:sp>
        <p:nvSpPr>
          <p:cNvPr id="8" name="WordArt 6"/>
          <p:cNvSpPr>
            <a:spLocks noChangeArrowheads="1" noChangeShapeType="1" noTextEdit="1"/>
          </p:cNvSpPr>
          <p:nvPr/>
        </p:nvSpPr>
        <p:spPr bwMode="auto">
          <a:xfrm>
            <a:off x="4716016" y="3231951"/>
            <a:ext cx="2505075" cy="773113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000" b="1" i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prstShdw prst="shdw13" dist="53882" dir="13500000">
                    <a:srgbClr val="808080">
                      <a:alpha val="50000"/>
                    </a:srgbClr>
                  </a:prstShdw>
                </a:effectLst>
                <a:latin typeface="VNI-Pagon"/>
              </a:rPr>
              <a:t>Let's go 2</a:t>
            </a:r>
            <a:r>
              <a:rPr lang="en-US" sz="4000" b="1" i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prstShdw prst="shdw13" dist="53882" dir="13500000">
                    <a:srgbClr val="808080">
                      <a:alpha val="50000"/>
                    </a:srgbClr>
                  </a:prstShdw>
                </a:effectLst>
                <a:latin typeface="VNI-Pagon"/>
              </a:rPr>
              <a:t>A</a:t>
            </a:r>
            <a:endParaRPr lang="en-US" sz="4000" b="1" i="1" kern="10" dirty="0">
              <a:ln w="9525">
                <a:solidFill>
                  <a:srgbClr val="00FF00"/>
                </a:solidFill>
                <a:round/>
                <a:headEnd/>
                <a:tailEnd/>
              </a:ln>
              <a:solidFill>
                <a:srgbClr val="000080"/>
              </a:solidFill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  <a:latin typeface="VNI-Pagon"/>
            </a:endParaRPr>
          </a:p>
        </p:txBody>
      </p:sp>
    </p:spTree>
    <p:extLst>
      <p:ext uri="{BB962C8B-B14F-4D97-AF65-F5344CB8AC3E}">
        <p14:creationId xmlns:p14="http://schemas.microsoft.com/office/powerpoint/2010/main" val="53763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17849" y="1844824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82498"/>
            <a:ext cx="3240360" cy="39868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57223" y="263830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5</a:t>
            </a:r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95535" y="3356992"/>
            <a:ext cx="5544617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What do you have?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95535" y="4077072"/>
            <a:ext cx="3312369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I have </a:t>
            </a:r>
            <a:r>
              <a:rPr lang="en-US" sz="3200" b="1" dirty="0" smtClean="0">
                <a:solidFill>
                  <a:srgbClr val="FF0000"/>
                </a:solidFill>
              </a:rPr>
              <a:t>a comb</a:t>
            </a:r>
            <a:r>
              <a:rPr lang="en-US" sz="3200" b="1" dirty="0" smtClean="0">
                <a:solidFill>
                  <a:schemeClr val="tx2"/>
                </a:solidFill>
              </a:rPr>
              <a:t>. 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2322458"/>
            <a:ext cx="3347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* </a:t>
            </a:r>
            <a:r>
              <a:rPr lang="en-US" sz="2800" b="1" i="1" u="sng" dirty="0" smtClean="0">
                <a:solidFill>
                  <a:srgbClr val="C00000"/>
                </a:solidFill>
                <a:latin typeface=".VnTime" pitchFamily="34" charset="0"/>
              </a:rPr>
              <a:t>Practice:</a:t>
            </a:r>
            <a:endParaRPr lang="en-US" sz="2800" b="1" i="1" dirty="0" smtClean="0">
              <a:latin typeface=".VnTime" pitchFamily="34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21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5310">
            <a:off x="7415345" y="4895900"/>
            <a:ext cx="1080120" cy="111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38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17849" y="1844824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728357"/>
            <a:ext cx="3240360" cy="39868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57223" y="263830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6</a:t>
            </a:r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95535" y="3356992"/>
            <a:ext cx="5544617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What do you have?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95535" y="4077072"/>
            <a:ext cx="3312369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I have </a:t>
            </a:r>
            <a:r>
              <a:rPr lang="en-US" sz="3200" b="1" dirty="0" smtClean="0">
                <a:solidFill>
                  <a:srgbClr val="FF0000"/>
                </a:solidFill>
              </a:rPr>
              <a:t>a brush</a:t>
            </a:r>
            <a:r>
              <a:rPr lang="en-US" sz="3200" b="1" dirty="0" smtClean="0">
                <a:solidFill>
                  <a:schemeClr val="tx2"/>
                </a:solidFill>
              </a:rPr>
              <a:t>. 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2322458"/>
            <a:ext cx="3347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* </a:t>
            </a:r>
            <a:r>
              <a:rPr lang="en-US" sz="2800" b="1" i="1" u="sng" dirty="0" smtClean="0">
                <a:solidFill>
                  <a:srgbClr val="C00000"/>
                </a:solidFill>
                <a:latin typeface=".VnTime" pitchFamily="34" charset="0"/>
              </a:rPr>
              <a:t>Practice:</a:t>
            </a:r>
            <a:endParaRPr lang="en-US" sz="2800" b="1" i="1" dirty="0" smtClean="0">
              <a:latin typeface=".VnTime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39" b="89385" l="141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30433">
            <a:off x="5436096" y="4774968"/>
            <a:ext cx="1701642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38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17849" y="1844824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82498"/>
            <a:ext cx="3240360" cy="39868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57223" y="263830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7</a:t>
            </a:r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95535" y="3356992"/>
            <a:ext cx="5544617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What do you have?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95535" y="4077072"/>
            <a:ext cx="3312369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I have </a:t>
            </a:r>
            <a:r>
              <a:rPr lang="en-US" sz="3200" b="1" dirty="0" smtClean="0">
                <a:solidFill>
                  <a:srgbClr val="FF0000"/>
                </a:solidFill>
              </a:rPr>
              <a:t>a watch</a:t>
            </a:r>
            <a:r>
              <a:rPr lang="en-US" sz="3200" b="1" dirty="0" smtClean="0">
                <a:solidFill>
                  <a:schemeClr val="tx2"/>
                </a:solidFill>
              </a:rPr>
              <a:t>. 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2322458"/>
            <a:ext cx="3347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* </a:t>
            </a:r>
            <a:r>
              <a:rPr lang="en-US" sz="2800" b="1" i="1" u="sng" dirty="0" smtClean="0">
                <a:solidFill>
                  <a:srgbClr val="C00000"/>
                </a:solidFill>
                <a:latin typeface=".VnTime" pitchFamily="34" charset="0"/>
              </a:rPr>
              <a:t>Practice:</a:t>
            </a:r>
            <a:endParaRPr lang="en-US" sz="2800" b="1" i="1" dirty="0" smtClean="0">
              <a:latin typeface=".VnTime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99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941168"/>
            <a:ext cx="72008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38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17849" y="1844824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82498"/>
            <a:ext cx="3240360" cy="39868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57223" y="263830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8.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95535" y="3356992"/>
            <a:ext cx="5544617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What do you have?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95535" y="4077072"/>
            <a:ext cx="3312369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I have </a:t>
            </a:r>
            <a:r>
              <a:rPr lang="en-US" sz="3200" b="1" dirty="0" smtClean="0">
                <a:solidFill>
                  <a:srgbClr val="FF0000"/>
                </a:solidFill>
              </a:rPr>
              <a:t>a key</a:t>
            </a:r>
            <a:r>
              <a:rPr lang="en-US" sz="3200" b="1" dirty="0" smtClean="0">
                <a:solidFill>
                  <a:schemeClr val="tx2"/>
                </a:solidFill>
              </a:rPr>
              <a:t>. 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2322458"/>
            <a:ext cx="3347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* </a:t>
            </a:r>
            <a:r>
              <a:rPr lang="en-US" sz="2800" b="1" i="1" u="sng" dirty="0" smtClean="0">
                <a:solidFill>
                  <a:srgbClr val="C00000"/>
                </a:solidFill>
                <a:latin typeface=".VnTime" pitchFamily="34" charset="0"/>
              </a:rPr>
              <a:t>Practice:</a:t>
            </a:r>
            <a:endParaRPr lang="en-US" sz="2800" b="1" i="1" dirty="0" smtClean="0">
              <a:latin typeface=".VnTime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7" b="94667" l="1484" r="994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22420">
            <a:off x="5580800" y="5135574"/>
            <a:ext cx="1582799" cy="85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38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17849" y="1844824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2322458"/>
            <a:ext cx="3779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* Free </a:t>
            </a:r>
            <a:r>
              <a:rPr lang="en-US" sz="2800" b="1" i="1" dirty="0">
                <a:solidFill>
                  <a:srgbClr val="C00000"/>
                </a:solidFill>
                <a:latin typeface=".VnTime" pitchFamily="34" charset="0"/>
              </a:rPr>
              <a:t>p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ractice: (2 </a:t>
            </a:r>
            <a:r>
              <a:rPr lang="en-US" sz="2800" b="1" i="1" dirty="0" err="1" smtClean="0">
                <a:solidFill>
                  <a:srgbClr val="C00000"/>
                </a:solidFill>
                <a:latin typeface=".VnTime" pitchFamily="34" charset="0"/>
              </a:rPr>
              <a:t>ms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)</a:t>
            </a:r>
            <a:endParaRPr lang="en-US" sz="2800" b="1" i="1" dirty="0" smtClean="0">
              <a:latin typeface=".VnTime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95535" y="3356992"/>
            <a:ext cx="5544617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What do you have?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95535" y="4077072"/>
            <a:ext cx="3312369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I have </a:t>
            </a:r>
            <a:r>
              <a:rPr lang="en-US" sz="3200" b="1" dirty="0" smtClean="0">
                <a:solidFill>
                  <a:srgbClr val="FF0000"/>
                </a:solidFill>
              </a:rPr>
              <a:t>………..</a:t>
            </a:r>
            <a:r>
              <a:rPr lang="en-US" sz="3200" b="1" dirty="0" smtClean="0">
                <a:solidFill>
                  <a:schemeClr val="tx2"/>
                </a:solidFill>
              </a:rPr>
              <a:t> </a:t>
            </a:r>
            <a:endParaRPr lang="en-US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29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15616" y="2852936"/>
            <a:ext cx="64657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Passing </a:t>
            </a:r>
            <a:r>
              <a:rPr lang="en-US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balls </a:t>
            </a:r>
            <a:r>
              <a:rPr lang="en-US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game</a:t>
            </a:r>
            <a:endParaRPr lang="en-US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BabyShark-CaoLeHaTrang-48559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66720" y="40050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1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4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11560" y="2492896"/>
            <a:ext cx="6768752" cy="73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A: What do you have?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611560" y="3284984"/>
            <a:ext cx="3021496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B: I have </a:t>
            </a:r>
            <a:r>
              <a:rPr lang="en-US" sz="2800" b="1" dirty="0" smtClean="0">
                <a:solidFill>
                  <a:srgbClr val="FF0000"/>
                </a:solidFill>
              </a:rPr>
              <a:t>a coin</a:t>
            </a:r>
            <a:r>
              <a:rPr lang="en-US" sz="2800" b="1" dirty="0" smtClean="0">
                <a:solidFill>
                  <a:schemeClr val="tx2"/>
                </a:solidFill>
              </a:rPr>
              <a:t>. 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1560" y="2492896"/>
            <a:ext cx="3672408" cy="1240904"/>
          </a:xfrm>
          <a:prstGeom prst="rect">
            <a:avLst/>
          </a:prstGeom>
          <a:noFill/>
          <a:ln w="38100" cmpd="thickThin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82498"/>
            <a:ext cx="3240360" cy="3986862"/>
          </a:xfrm>
          <a:prstGeom prst="rect">
            <a:avLst/>
          </a:prstGeom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29660"/>
            <a:ext cx="709673" cy="83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51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ordArt 6"/>
          <p:cNvSpPr>
            <a:spLocks noChangeArrowheads="1" noChangeShapeType="1" noTextEdit="1"/>
          </p:cNvSpPr>
          <p:nvPr/>
        </p:nvSpPr>
        <p:spPr bwMode="auto">
          <a:xfrm>
            <a:off x="2207956" y="2383160"/>
            <a:ext cx="49530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33CCCC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HOMEWORK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06388" y="3429000"/>
            <a:ext cx="7086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  <a:latin typeface="VNI-Times" pitchFamily="2" charset="0"/>
              </a:rPr>
              <a:t>-</a:t>
            </a:r>
            <a:r>
              <a:rPr lang="en-US" sz="4000" b="1" dirty="0">
                <a:solidFill>
                  <a:srgbClr val="C00000"/>
                </a:solidFill>
              </a:rPr>
              <a:t>Learn </a:t>
            </a:r>
            <a:r>
              <a:rPr lang="en-US" sz="4000" b="1" dirty="0" smtClean="0">
                <a:solidFill>
                  <a:srgbClr val="C00000"/>
                </a:solidFill>
              </a:rPr>
              <a:t>the lesson by heart.      </a:t>
            </a:r>
            <a:endParaRPr lang="en-US" sz="4000" b="1" dirty="0">
              <a:solidFill>
                <a:srgbClr val="C00000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-Prepare for next </a:t>
            </a:r>
            <a:r>
              <a:rPr lang="en-US" sz="4000" b="1" dirty="0" smtClean="0">
                <a:solidFill>
                  <a:srgbClr val="C00000"/>
                </a:solidFill>
              </a:rPr>
              <a:t>part. 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</p:spTree>
    <p:extLst>
      <p:ext uri="{BB962C8B-B14F-4D97-AF65-F5344CB8AC3E}">
        <p14:creationId xmlns:p14="http://schemas.microsoft.com/office/powerpoint/2010/main" val="177288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16" y="0"/>
            <a:ext cx="9144000" cy="6858000"/>
          </a:xfrm>
          <a:prstGeom prst="rect">
            <a:avLst/>
          </a:prstGeom>
        </p:spPr>
      </p:pic>
      <p:sp>
        <p:nvSpPr>
          <p:cNvPr id="7" name="WordArt 3"/>
          <p:cNvSpPr>
            <a:spLocks noChangeArrowheads="1" noChangeShapeType="1" noTextEdit="1"/>
          </p:cNvSpPr>
          <p:nvPr/>
        </p:nvSpPr>
        <p:spPr bwMode="auto">
          <a:xfrm>
            <a:off x="170284" y="908720"/>
            <a:ext cx="8763000" cy="2057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vi-VN" sz="3600" b="1" kern="10" dirty="0">
                <a:solidFill>
                  <a:srgbClr val="E2005B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 very much.</a:t>
            </a:r>
          </a:p>
        </p:txBody>
      </p:sp>
    </p:spTree>
    <p:extLst>
      <p:ext uri="{BB962C8B-B14F-4D97-AF65-F5344CB8AC3E}">
        <p14:creationId xmlns:p14="http://schemas.microsoft.com/office/powerpoint/2010/main" val="127872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67" y="980728"/>
            <a:ext cx="7632848" cy="5373216"/>
          </a:xfrm>
          <a:prstGeom prst="rect">
            <a:avLst/>
          </a:prstGeom>
        </p:spPr>
      </p:pic>
      <p:pic>
        <p:nvPicPr>
          <p:cNvPr id="7" name="26 Track 2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6665" y="5755882"/>
            <a:ext cx="609600" cy="609600"/>
          </a:xfrm>
          <a:prstGeom prst="rect">
            <a:avLst/>
          </a:prstGeom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4291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13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1165721"/>
            <a:ext cx="5371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*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u="sng" dirty="0" smtClean="0">
                <a:solidFill>
                  <a:srgbClr val="C00000"/>
                </a:solidFill>
                <a:latin typeface=".VnTime" pitchFamily="34" charset="0"/>
              </a:rPr>
              <a:t>Review the previous lesson :</a:t>
            </a:r>
            <a:endParaRPr lang="vi-VN" sz="2800" b="1" u="sng" dirty="0">
              <a:solidFill>
                <a:srgbClr val="C00000"/>
              </a:solidFill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899591" y="1799238"/>
            <a:ext cx="66553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Unscramble the sentences: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68179" y="2492896"/>
            <a:ext cx="51125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a/ I/ comic/ have/ book.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………………………………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ave /I /bar/ candy/a.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………………………………3. brush / I/ have/ a.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………………………………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I / a/ have/ tissue.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………………………………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8179" y="2924944"/>
            <a:ext cx="5086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have a comic book.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8179" y="3924057"/>
            <a:ext cx="5086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have a candy bar.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8179" y="4941168"/>
            <a:ext cx="5086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have a brush.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8179" y="5868561"/>
            <a:ext cx="5086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have a tissue.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70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17849" y="1844824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8" name="Rectangle 26"/>
          <p:cNvSpPr>
            <a:spLocks noChangeArrowheads="1"/>
          </p:cNvSpPr>
          <p:nvPr/>
        </p:nvSpPr>
        <p:spPr bwMode="auto">
          <a:xfrm>
            <a:off x="179512" y="2420888"/>
            <a:ext cx="4824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C00000"/>
                </a:solidFill>
                <a:latin typeface=".VnTime" pitchFamily="34" charset="0"/>
              </a:rPr>
              <a:t>*  </a:t>
            </a:r>
            <a:r>
              <a:rPr lang="en-US" sz="2800" b="1" i="1" u="sng" dirty="0" smtClean="0">
                <a:solidFill>
                  <a:srgbClr val="C00000"/>
                </a:solidFill>
                <a:latin typeface=".VnTime" pitchFamily="34" charset="0"/>
              </a:rPr>
              <a:t>Introduce the new structures:</a:t>
            </a:r>
            <a:endParaRPr lang="en-US" sz="2800" i="1" dirty="0">
              <a:solidFill>
                <a:srgbClr val="C00000"/>
              </a:solidFill>
              <a:latin typeface=".VnTime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82498"/>
            <a:ext cx="3240360" cy="3986862"/>
          </a:xfrm>
          <a:prstGeom prst="rect">
            <a:avLst/>
          </a:prstGeom>
        </p:spPr>
      </p:pic>
      <p:sp>
        <p:nvSpPr>
          <p:cNvPr id="15" name="AutoShape 2" descr="Káº¿t quáº£ hÃ¬nh áº£nh cho A CO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29660"/>
            <a:ext cx="709673" cy="83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395535" y="3356992"/>
            <a:ext cx="5544617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A: What do you have?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395535" y="4077072"/>
            <a:ext cx="3312369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B: I have </a:t>
            </a:r>
            <a:r>
              <a:rPr lang="en-US" sz="3200" b="1" dirty="0" smtClean="0">
                <a:solidFill>
                  <a:srgbClr val="FF0000"/>
                </a:solidFill>
              </a:rPr>
              <a:t>a coin</a:t>
            </a:r>
            <a:r>
              <a:rPr lang="en-US" sz="3200" b="1" dirty="0" smtClean="0">
                <a:solidFill>
                  <a:schemeClr val="tx2"/>
                </a:solidFill>
              </a:rPr>
              <a:t>. </a:t>
            </a:r>
            <a:endParaRPr lang="en-US" sz="3200" b="1" dirty="0">
              <a:solidFill>
                <a:schemeClr val="tx2"/>
              </a:solidFill>
            </a:endParaRPr>
          </a:p>
        </p:txBody>
      </p:sp>
      <p:pic>
        <p:nvPicPr>
          <p:cNvPr id="2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99248" y="3196208"/>
            <a:ext cx="609600" cy="609600"/>
          </a:xfrm>
          <a:prstGeom prst="rect">
            <a:avLst/>
          </a:prstGeom>
        </p:spPr>
      </p:pic>
      <p:pic>
        <p:nvPicPr>
          <p:cNvPr id="3" name="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00972" y="3916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6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556792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2060848"/>
            <a:ext cx="3347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* </a:t>
            </a:r>
            <a:r>
              <a:rPr lang="en-US" sz="2800" b="1" i="1" u="sng" dirty="0" smtClean="0">
                <a:solidFill>
                  <a:srgbClr val="C00000"/>
                </a:solidFill>
                <a:latin typeface=".VnTime" pitchFamily="34" charset="0"/>
              </a:rPr>
              <a:t>Practice: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(3ms)</a:t>
            </a:r>
            <a:endParaRPr lang="en-US" sz="2800" b="1" i="1" dirty="0" smtClean="0">
              <a:latin typeface=".VnTime" pitchFamily="34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84068"/>
            <a:ext cx="9144000" cy="4244344"/>
          </a:xfrm>
          <a:prstGeom prst="rect">
            <a:avLst/>
          </a:prstGeom>
        </p:spPr>
      </p:pic>
      <p:pic>
        <p:nvPicPr>
          <p:cNvPr id="3" name="35 - (1-4) - (Unit5-8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94512" y="20800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1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3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17849" y="1844824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82498"/>
            <a:ext cx="3240360" cy="39868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57223" y="263830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1.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95535" y="3356992"/>
            <a:ext cx="5544617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What do you have?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95535" y="4077072"/>
            <a:ext cx="3312369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I have </a:t>
            </a:r>
            <a:r>
              <a:rPr lang="en-US" sz="3200" b="1" dirty="0" smtClean="0">
                <a:solidFill>
                  <a:srgbClr val="FF0000"/>
                </a:solidFill>
              </a:rPr>
              <a:t>a coin</a:t>
            </a:r>
            <a:r>
              <a:rPr lang="en-US" sz="3200" b="1" dirty="0" smtClean="0">
                <a:solidFill>
                  <a:schemeClr val="tx2"/>
                </a:solidFill>
              </a:rPr>
              <a:t>. 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2322458"/>
            <a:ext cx="3347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* </a:t>
            </a:r>
            <a:r>
              <a:rPr lang="en-US" sz="2800" b="1" i="1" u="sng" dirty="0" smtClean="0">
                <a:solidFill>
                  <a:srgbClr val="C00000"/>
                </a:solidFill>
                <a:latin typeface=".VnTime" pitchFamily="34" charset="0"/>
              </a:rPr>
              <a:t>Practice:</a:t>
            </a:r>
            <a:endParaRPr lang="en-US" sz="2800" b="1" i="1" dirty="0" smtClean="0">
              <a:latin typeface=".VnTime" pitchFamily="34" charset="0"/>
            </a:endParaRP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29660"/>
            <a:ext cx="709673" cy="83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46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17849" y="1844824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82498"/>
            <a:ext cx="3240360" cy="39868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57223" y="263830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95535" y="3140968"/>
            <a:ext cx="5544617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What do you have?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95535" y="3861048"/>
            <a:ext cx="3600401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I have </a:t>
            </a:r>
            <a:r>
              <a:rPr lang="en-US" sz="3200" b="1" dirty="0" smtClean="0">
                <a:solidFill>
                  <a:srgbClr val="FF0000"/>
                </a:solidFill>
              </a:rPr>
              <a:t>a candy bar</a:t>
            </a:r>
            <a:r>
              <a:rPr lang="en-US" sz="3200" b="1" dirty="0" smtClean="0">
                <a:solidFill>
                  <a:schemeClr val="tx2"/>
                </a:solidFill>
              </a:rPr>
              <a:t>. 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2322458"/>
            <a:ext cx="3347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* </a:t>
            </a:r>
            <a:r>
              <a:rPr lang="en-US" sz="2800" b="1" i="1" u="sng" dirty="0" smtClean="0">
                <a:solidFill>
                  <a:srgbClr val="C00000"/>
                </a:solidFill>
                <a:latin typeface=".VnTime" pitchFamily="34" charset="0"/>
              </a:rPr>
              <a:t>Practice:</a:t>
            </a:r>
            <a:endParaRPr lang="en-US" sz="2800" b="1" i="1" dirty="0" smtClean="0">
              <a:latin typeface=".VnTime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04113">
            <a:off x="5595197" y="4926308"/>
            <a:ext cx="1171077" cy="1110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02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17849" y="1844824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82498"/>
            <a:ext cx="3240360" cy="39868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57223" y="263830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3</a:t>
            </a:r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95535" y="3356992"/>
            <a:ext cx="5544617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What do you have?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95535" y="4077072"/>
            <a:ext cx="3744417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I have </a:t>
            </a:r>
            <a:r>
              <a:rPr lang="en-US" sz="3200" b="1" dirty="0" smtClean="0">
                <a:solidFill>
                  <a:srgbClr val="FF0000"/>
                </a:solidFill>
              </a:rPr>
              <a:t>a comic book</a:t>
            </a:r>
            <a:r>
              <a:rPr lang="en-US" sz="3200" b="1" dirty="0" smtClean="0">
                <a:solidFill>
                  <a:schemeClr val="tx2"/>
                </a:solidFill>
              </a:rPr>
              <a:t>. 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2322458"/>
            <a:ext cx="3347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* </a:t>
            </a:r>
            <a:r>
              <a:rPr lang="en-US" sz="2800" b="1" i="1" u="sng" dirty="0" smtClean="0">
                <a:solidFill>
                  <a:srgbClr val="C00000"/>
                </a:solidFill>
                <a:latin typeface=".VnTime" pitchFamily="34" charset="0"/>
              </a:rPr>
              <a:t>Practice:</a:t>
            </a:r>
            <a:endParaRPr lang="en-US" sz="2800" b="1" i="1" dirty="0" smtClean="0">
              <a:latin typeface=".VnTime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9" b="94966" l="5556" r="969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522" y="4869160"/>
            <a:ext cx="770495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38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31</a:t>
            </a:r>
            <a:r>
              <a:rPr lang="en-US" sz="3200" b="1" baseline="30000" dirty="0" smtClean="0"/>
              <a:t>st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17849" y="1844824"/>
            <a:ext cx="6630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Practice the question and answer.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87824" y="1105580"/>
            <a:ext cx="403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 (Continue)</a:t>
            </a: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82498"/>
            <a:ext cx="3240360" cy="39868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57223" y="263830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4</a:t>
            </a:r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95535" y="3356992"/>
            <a:ext cx="5544617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What do you have?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95535" y="4077072"/>
            <a:ext cx="3312369" cy="44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 I have </a:t>
            </a:r>
            <a:r>
              <a:rPr lang="en-US" sz="3200" b="1" dirty="0" smtClean="0">
                <a:solidFill>
                  <a:srgbClr val="FF0000"/>
                </a:solidFill>
              </a:rPr>
              <a:t>a tissue</a:t>
            </a:r>
            <a:r>
              <a:rPr lang="en-US" sz="3200" b="1" dirty="0" smtClean="0">
                <a:solidFill>
                  <a:schemeClr val="tx2"/>
                </a:solidFill>
              </a:rPr>
              <a:t>. 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2322458"/>
            <a:ext cx="3347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* </a:t>
            </a:r>
            <a:r>
              <a:rPr lang="en-US" sz="2800" b="1" i="1" u="sng" dirty="0" smtClean="0">
                <a:solidFill>
                  <a:srgbClr val="C00000"/>
                </a:solidFill>
                <a:latin typeface=".VnTime" pitchFamily="34" charset="0"/>
              </a:rPr>
              <a:t>Practice:</a:t>
            </a:r>
            <a:endParaRPr lang="en-US" sz="2800" b="1" i="1" dirty="0" smtClean="0">
              <a:latin typeface=".VnTime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5642" l="5013" r="955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4941168"/>
            <a:ext cx="1008113" cy="127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38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9468322</TotalTime>
  <Words>695</Words>
  <Application>Microsoft Office PowerPoint</Application>
  <PresentationFormat>On-screen Show (4:3)</PresentationFormat>
  <Paragraphs>121</Paragraphs>
  <Slides>18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25</cp:revision>
  <dcterms:created xsi:type="dcterms:W3CDTF">2018-10-29T08:53:49Z</dcterms:created>
  <dcterms:modified xsi:type="dcterms:W3CDTF">2018-10-30T15:07:21Z</dcterms:modified>
</cp:coreProperties>
</file>