
<file path=[Content_Types].xml><?xml version="1.0" encoding="utf-8"?>
<Types xmlns="http://schemas.openxmlformats.org/package/2006/content-types">
  <Default Extension="mp3" ContentType="audio/unknown"/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75" r:id="rId5"/>
    <p:sldId id="259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7" r:id="rId17"/>
    <p:sldId id="287" r:id="rId18"/>
    <p:sldId id="272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73" r:id="rId28"/>
    <p:sldId id="261" r:id="rId29"/>
    <p:sldId id="262" r:id="rId30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0883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49446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226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492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5747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8075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215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957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901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348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58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9D42D-842C-4CBB-A57C-7761C4F8EA9A}" type="datetimeFigureOut">
              <a:rPr lang="vi-VN" smtClean="0"/>
              <a:t>23/10/2018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88484-BECD-49C6-BB90-A0A3AA614C0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3554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1.png"/><Relationship Id="rId4" Type="http://schemas.openxmlformats.org/officeDocument/2006/relationships/image" Target="../media/image13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1.png"/><Relationship Id="rId4" Type="http://schemas.openxmlformats.org/officeDocument/2006/relationships/image" Target="../media/image14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15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16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1.png"/><Relationship Id="rId4" Type="http://schemas.openxmlformats.org/officeDocument/2006/relationships/image" Target="../media/image17.tm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m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tmp"/><Relationship Id="rId12" Type="http://schemas.openxmlformats.org/officeDocument/2006/relationships/image" Target="../media/image1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0.tmp"/><Relationship Id="rId11" Type="http://schemas.openxmlformats.org/officeDocument/2006/relationships/image" Target="../media/image25.tmp"/><Relationship Id="rId5" Type="http://schemas.openxmlformats.org/officeDocument/2006/relationships/image" Target="../media/image19.tmp"/><Relationship Id="rId10" Type="http://schemas.openxmlformats.org/officeDocument/2006/relationships/image" Target="../media/image24.tmp"/><Relationship Id="rId4" Type="http://schemas.openxmlformats.org/officeDocument/2006/relationships/image" Target="../media/image18.tmp"/><Relationship Id="rId9" Type="http://schemas.openxmlformats.org/officeDocument/2006/relationships/image" Target="../media/image23.tm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mp"/><Relationship Id="rId3" Type="http://schemas.openxmlformats.org/officeDocument/2006/relationships/image" Target="../media/image19.tmp"/><Relationship Id="rId7" Type="http://schemas.openxmlformats.org/officeDocument/2006/relationships/image" Target="../media/image23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tmp"/><Relationship Id="rId5" Type="http://schemas.openxmlformats.org/officeDocument/2006/relationships/image" Target="../media/image21.tmp"/><Relationship Id="rId4" Type="http://schemas.openxmlformats.org/officeDocument/2006/relationships/image" Target="../media/image20.tmp"/><Relationship Id="rId9" Type="http://schemas.openxmlformats.org/officeDocument/2006/relationships/image" Target="../media/image25.tm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mp"/><Relationship Id="rId3" Type="http://schemas.openxmlformats.org/officeDocument/2006/relationships/image" Target="../media/image19.tmp"/><Relationship Id="rId7" Type="http://schemas.openxmlformats.org/officeDocument/2006/relationships/image" Target="../media/image23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tmp"/><Relationship Id="rId5" Type="http://schemas.openxmlformats.org/officeDocument/2006/relationships/image" Target="../media/image21.tmp"/><Relationship Id="rId4" Type="http://schemas.openxmlformats.org/officeDocument/2006/relationships/image" Target="../media/image20.tmp"/><Relationship Id="rId9" Type="http://schemas.openxmlformats.org/officeDocument/2006/relationships/image" Target="../media/image25.tm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20.xml"/><Relationship Id="rId7" Type="http://schemas.openxmlformats.org/officeDocument/2006/relationships/slide" Target="slide2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24.xml"/><Relationship Id="rId4" Type="http://schemas.openxmlformats.org/officeDocument/2006/relationships/slide" Target="slide21.xml"/><Relationship Id="rId9" Type="http://schemas.openxmlformats.org/officeDocument/2006/relationships/slide" Target="slide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tm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mp"/><Relationship Id="rId3" Type="http://schemas.openxmlformats.org/officeDocument/2006/relationships/image" Target="../media/image19.tmp"/><Relationship Id="rId7" Type="http://schemas.openxmlformats.org/officeDocument/2006/relationships/image" Target="../media/image23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tmp"/><Relationship Id="rId5" Type="http://schemas.openxmlformats.org/officeDocument/2006/relationships/image" Target="../media/image21.tmp"/><Relationship Id="rId4" Type="http://schemas.openxmlformats.org/officeDocument/2006/relationships/image" Target="../media/image20.tmp"/><Relationship Id="rId9" Type="http://schemas.openxmlformats.org/officeDocument/2006/relationships/image" Target="../media/image25.tm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mp"/><Relationship Id="rId4" Type="http://schemas.openxmlformats.org/officeDocument/2006/relationships/image" Target="../media/image6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mp"/><Relationship Id="rId4" Type="http://schemas.openxmlformats.org/officeDocument/2006/relationships/image" Target="../media/image6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9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1.png"/><Relationship Id="rId4" Type="http://schemas.openxmlformats.org/officeDocument/2006/relationships/image" Target="../media/image10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1.png"/><Relationship Id="rId4" Type="http://schemas.openxmlformats.org/officeDocument/2006/relationships/image" Target="../media/image1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2112" y="-27384"/>
            <a:ext cx="9176111" cy="6885384"/>
          </a:xfrm>
          <a:prstGeom prst="rect">
            <a:avLst/>
          </a:prstGeom>
          <a:solidFill>
            <a:srgbClr val="3366FF"/>
          </a:solidFill>
          <a:ln cap="flat">
            <a:solidFill>
              <a:srgbClr val="0000FF"/>
            </a:solidFill>
            <a:prstDash val="lgDash"/>
            <a:miter lim="800000"/>
            <a:headEnd/>
            <a:tailEnd/>
          </a:ln>
          <a:effectLst>
            <a:outerShdw dist="28398" dir="6993903" algn="ctr" rotWithShape="0">
              <a:srgbClr val="FF6699"/>
            </a:outerShdw>
          </a:effectLst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2895600" y="1905000"/>
            <a:ext cx="4916760" cy="3200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</a:rPr>
              <a:t>Welcome to English </a:t>
            </a:r>
            <a:r>
              <a:rPr lang="vi-VN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</a:rPr>
              <a:t>Class 5/4  </a:t>
            </a:r>
            <a:endParaRPr lang="vi-VN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14642" y="4413060"/>
            <a:ext cx="49845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   Teacher </a:t>
            </a:r>
            <a:r>
              <a:rPr lang="en-US" sz="2400" b="1" dirty="0"/>
              <a:t>: </a:t>
            </a:r>
            <a:r>
              <a:rPr lang="en-US" sz="2400" b="1" dirty="0" smtClean="0"/>
              <a:t>Ngo </a:t>
            </a:r>
            <a:r>
              <a:rPr lang="en-US" sz="2400" b="1" dirty="0" err="1" smtClean="0"/>
              <a:t>Thi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Thanh</a:t>
            </a:r>
            <a:r>
              <a:rPr lang="en-US" sz="2400" b="1" dirty="0" smtClean="0"/>
              <a:t> Hang</a:t>
            </a:r>
          </a:p>
          <a:p>
            <a:pPr>
              <a:spcBef>
                <a:spcPct val="50000"/>
              </a:spcBef>
            </a:pPr>
            <a:r>
              <a:rPr lang="en-US" sz="2400" b="1" dirty="0" smtClean="0"/>
              <a:t>             </a:t>
            </a:r>
            <a:endParaRPr lang="en-US" sz="2400" b="1" dirty="0"/>
          </a:p>
        </p:txBody>
      </p:sp>
      <p:sp>
        <p:nvSpPr>
          <p:cNvPr id="8" name="WordArt 6"/>
          <p:cNvSpPr>
            <a:spLocks noChangeArrowheads="1" noChangeShapeType="1" noTextEdit="1"/>
          </p:cNvSpPr>
          <p:nvPr/>
        </p:nvSpPr>
        <p:spPr bwMode="auto">
          <a:xfrm>
            <a:off x="4716016" y="3231951"/>
            <a:ext cx="2505075" cy="773113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000" b="1" i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VNI-Pagon"/>
              </a:rPr>
              <a:t>Let's go 2</a:t>
            </a:r>
            <a:r>
              <a:rPr lang="en-US" sz="4000" b="1" i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VNI-Pagon"/>
              </a:rPr>
              <a:t>A</a:t>
            </a:r>
            <a:endParaRPr lang="en-US" sz="4000" b="1" i="1" kern="10" dirty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rgbClr val="000080"/>
              </a:solidFill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  <a:latin typeface="VNI-Pagon"/>
            </a:endParaRPr>
          </a:p>
        </p:txBody>
      </p:sp>
    </p:spTree>
    <p:extLst>
      <p:ext uri="{BB962C8B-B14F-4D97-AF65-F5344CB8AC3E}">
        <p14:creationId xmlns:p14="http://schemas.microsoft.com/office/powerpoint/2010/main" val="309051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780928"/>
            <a:ext cx="2339837" cy="26006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192161" y="5517232"/>
            <a:ext cx="24482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comb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3" name="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6256" y="4437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76366"/>
            <a:ext cx="2219637" cy="23927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119229" y="5301208"/>
            <a:ext cx="24482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coin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3" name="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04248" y="48348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6912"/>
            <a:ext cx="2473207" cy="2524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44416" y="5517232"/>
            <a:ext cx="24482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brush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4" name="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99836" y="4551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392" y="2492896"/>
            <a:ext cx="2307704" cy="25202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38037" y="5373216"/>
            <a:ext cx="24482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tissue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4" name="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16216" y="4077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38" y="2852936"/>
            <a:ext cx="2451720" cy="25202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3848" y="5517232"/>
            <a:ext cx="24482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watch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3" name="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9417" y="40230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484784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027294"/>
            <a:ext cx="1728191" cy="2079413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79" y="2174045"/>
            <a:ext cx="1972065" cy="1932661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444" y="2135989"/>
            <a:ext cx="2076740" cy="1970717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174045"/>
            <a:ext cx="1872208" cy="1946453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0" y="4373514"/>
            <a:ext cx="2057687" cy="2295846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13" y="4406646"/>
            <a:ext cx="2019064" cy="2262714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406646"/>
            <a:ext cx="1800200" cy="2334721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21" y="4609425"/>
            <a:ext cx="1865711" cy="2059935"/>
          </a:xfrm>
          <a:prstGeom prst="rect">
            <a:avLst/>
          </a:prstGeom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2" name="31 - (1-4) - (Unit5-8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29191" y="40687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8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484784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027294"/>
            <a:ext cx="1728191" cy="2079413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79" y="2174045"/>
            <a:ext cx="1972065" cy="1932661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444" y="2135989"/>
            <a:ext cx="2076740" cy="1970717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174045"/>
            <a:ext cx="1872208" cy="1946453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0" y="4373514"/>
            <a:ext cx="2057687" cy="2295846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13" y="4406646"/>
            <a:ext cx="2019064" cy="2262714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406646"/>
            <a:ext cx="1800200" cy="2334721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21" y="4609425"/>
            <a:ext cx="1865711" cy="2059935"/>
          </a:xfrm>
          <a:prstGeom prst="rect">
            <a:avLst/>
          </a:prstGeom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</p:spTree>
    <p:extLst>
      <p:ext uri="{BB962C8B-B14F-4D97-AF65-F5344CB8AC3E}">
        <p14:creationId xmlns:p14="http://schemas.microsoft.com/office/powerpoint/2010/main" val="249749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17849" y="1484784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25252" y="2087270"/>
            <a:ext cx="54062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Practice in pairs (2 minutes) </a:t>
            </a:r>
          </a:p>
        </p:txBody>
      </p:sp>
    </p:spTree>
    <p:extLst>
      <p:ext uri="{BB962C8B-B14F-4D97-AF65-F5344CB8AC3E}">
        <p14:creationId xmlns:p14="http://schemas.microsoft.com/office/powerpoint/2010/main" val="33051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484784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027294"/>
            <a:ext cx="1728191" cy="2079413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79" y="2174045"/>
            <a:ext cx="1972065" cy="1932661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444" y="2135989"/>
            <a:ext cx="2076740" cy="1970717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174045"/>
            <a:ext cx="1872208" cy="1946453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0" y="4373514"/>
            <a:ext cx="2057687" cy="2295846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13" y="4406646"/>
            <a:ext cx="2019064" cy="2262714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406646"/>
            <a:ext cx="1800200" cy="2334721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21" y="4609425"/>
            <a:ext cx="1865711" cy="2059935"/>
          </a:xfrm>
          <a:prstGeom prst="rect">
            <a:avLst/>
          </a:prstGeom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</p:spTree>
    <p:extLst>
      <p:ext uri="{BB962C8B-B14F-4D97-AF65-F5344CB8AC3E}">
        <p14:creationId xmlns:p14="http://schemas.microsoft.com/office/powerpoint/2010/main" val="306979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011473"/>
              </p:ext>
            </p:extLst>
          </p:nvPr>
        </p:nvGraphicFramePr>
        <p:xfrm>
          <a:off x="2700232" y="1135476"/>
          <a:ext cx="3960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969204"/>
              </p:ext>
            </p:extLst>
          </p:nvPr>
        </p:nvGraphicFramePr>
        <p:xfrm>
          <a:off x="1115616" y="2082552"/>
          <a:ext cx="3960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771967"/>
              </p:ext>
            </p:extLst>
          </p:nvPr>
        </p:nvGraphicFramePr>
        <p:xfrm>
          <a:off x="2699704" y="2996952"/>
          <a:ext cx="316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947102"/>
              </p:ext>
            </p:extLst>
          </p:nvPr>
        </p:nvGraphicFramePr>
        <p:xfrm>
          <a:off x="2700496" y="3933056"/>
          <a:ext cx="633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449125"/>
              </p:ext>
            </p:extLst>
          </p:nvPr>
        </p:nvGraphicFramePr>
        <p:xfrm>
          <a:off x="2699352" y="4847456"/>
          <a:ext cx="237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290276"/>
              </p:ext>
            </p:extLst>
          </p:nvPr>
        </p:nvGraphicFramePr>
        <p:xfrm>
          <a:off x="1907792" y="5733256"/>
          <a:ext cx="4752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0" cap="none" spc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Oval 10">
            <a:hlinkClick r:id="rId3" action="ppaction://hlinksldjump"/>
          </p:cNvPr>
          <p:cNvSpPr/>
          <p:nvPr/>
        </p:nvSpPr>
        <p:spPr>
          <a:xfrm>
            <a:off x="107504" y="1044143"/>
            <a:ext cx="899592" cy="93610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vi-VN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>
            <a:hlinkClick r:id="rId4" action="ppaction://hlinksldjump"/>
          </p:cNvPr>
          <p:cNvSpPr/>
          <p:nvPr/>
        </p:nvSpPr>
        <p:spPr>
          <a:xfrm>
            <a:off x="107504" y="1980247"/>
            <a:ext cx="899592" cy="93610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vi-VN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>
            <a:hlinkClick r:id="rId5" action="ppaction://hlinksldjump"/>
          </p:cNvPr>
          <p:cNvSpPr/>
          <p:nvPr/>
        </p:nvSpPr>
        <p:spPr>
          <a:xfrm>
            <a:off x="107504" y="4820104"/>
            <a:ext cx="899592" cy="93610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vi-VN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>
            <a:hlinkClick r:id="rId6" action="ppaction://hlinksldjump"/>
          </p:cNvPr>
          <p:cNvSpPr/>
          <p:nvPr/>
        </p:nvSpPr>
        <p:spPr>
          <a:xfrm>
            <a:off x="107504" y="5754039"/>
            <a:ext cx="899592" cy="93610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vi-VN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398473"/>
              </p:ext>
            </p:extLst>
          </p:nvPr>
        </p:nvGraphicFramePr>
        <p:xfrm>
          <a:off x="2699792" y="1124744"/>
          <a:ext cx="3960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936280"/>
                <a:gridCol w="64772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688432"/>
              </p:ext>
            </p:extLst>
          </p:nvPr>
        </p:nvGraphicFramePr>
        <p:xfrm>
          <a:off x="1115616" y="2083800"/>
          <a:ext cx="3960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  <a:gridCol w="792000"/>
              </a:tblGrid>
              <a:tr h="842392"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803859"/>
              </p:ext>
            </p:extLst>
          </p:nvPr>
        </p:nvGraphicFramePr>
        <p:xfrm>
          <a:off x="2699792" y="3018656"/>
          <a:ext cx="316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</a:tblGrid>
              <a:tr h="626312"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005959"/>
              </p:ext>
            </p:extLst>
          </p:nvPr>
        </p:nvGraphicFramePr>
        <p:xfrm>
          <a:off x="2699792" y="4797152"/>
          <a:ext cx="237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811088"/>
              </p:ext>
            </p:extLst>
          </p:nvPr>
        </p:nvGraphicFramePr>
        <p:xfrm>
          <a:off x="1907704" y="5754960"/>
          <a:ext cx="4752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994187"/>
              </p:ext>
            </p:extLst>
          </p:nvPr>
        </p:nvGraphicFramePr>
        <p:xfrm>
          <a:off x="2699792" y="3933056"/>
          <a:ext cx="633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792000"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0" cap="none" spc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vi-VN" sz="5400" b="0" cap="none" spc="0" dirty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5400" b="0" cap="none" spc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1722535" y="201414"/>
            <a:ext cx="51727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Crossword puzzle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Oval 23">
            <a:hlinkClick r:id="rId7" action="ppaction://hlinksldjump"/>
          </p:cNvPr>
          <p:cNvSpPr/>
          <p:nvPr/>
        </p:nvSpPr>
        <p:spPr>
          <a:xfrm>
            <a:off x="107504" y="2916351"/>
            <a:ext cx="899592" cy="93610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vi-VN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>
            <a:hlinkClick r:id="rId8" action="ppaction://hlinksldjump"/>
          </p:cNvPr>
          <p:cNvSpPr/>
          <p:nvPr/>
        </p:nvSpPr>
        <p:spPr>
          <a:xfrm>
            <a:off x="107504" y="3884000"/>
            <a:ext cx="899592" cy="93610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vi-VN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ight Arrow 25">
            <a:hlinkClick r:id="rId9" action="ppaction://hlinksldjump"/>
          </p:cNvPr>
          <p:cNvSpPr/>
          <p:nvPr/>
        </p:nvSpPr>
        <p:spPr>
          <a:xfrm>
            <a:off x="8244408" y="6093296"/>
            <a:ext cx="648072" cy="67744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75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27363"/>
            <a:ext cx="8964488" cy="5341997"/>
          </a:xfrm>
          <a:prstGeom prst="rect">
            <a:avLst/>
          </a:prstGeom>
        </p:spPr>
      </p:pic>
      <p:pic>
        <p:nvPicPr>
          <p:cNvPr id="3" name="04 - (1-4) - (Unit5-8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1534" y="5572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8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484784"/>
            <a:ext cx="3502457" cy="3600400"/>
          </a:xfrm>
          <a:prstGeom prst="rect">
            <a:avLst/>
          </a:prstGeom>
        </p:spPr>
      </p:pic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7524328" y="5877272"/>
            <a:ext cx="864096" cy="864096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90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12776"/>
            <a:ext cx="3117264" cy="3464784"/>
          </a:xfrm>
          <a:prstGeom prst="rect">
            <a:avLst/>
          </a:prstGeom>
        </p:spPr>
      </p:pic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7524328" y="5877272"/>
            <a:ext cx="864096" cy="864096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08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56792"/>
            <a:ext cx="2939071" cy="3168351"/>
          </a:xfrm>
          <a:prstGeom prst="rect">
            <a:avLst/>
          </a:prstGeom>
        </p:spPr>
      </p:pic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7524328" y="5877272"/>
            <a:ext cx="864096" cy="864096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08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270217"/>
            <a:ext cx="3357976" cy="3448278"/>
          </a:xfrm>
          <a:prstGeom prst="rect">
            <a:avLst/>
          </a:prstGeom>
        </p:spPr>
      </p:pic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7524328" y="5877272"/>
            <a:ext cx="864096" cy="864096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08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31" y="1484784"/>
            <a:ext cx="2915494" cy="3312368"/>
          </a:xfrm>
          <a:prstGeom prst="rect">
            <a:avLst/>
          </a:prstGeom>
        </p:spPr>
      </p:pic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7524328" y="5877272"/>
            <a:ext cx="864096" cy="864096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08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28800"/>
            <a:ext cx="3098917" cy="3384376"/>
          </a:xfrm>
          <a:prstGeom prst="rect">
            <a:avLst/>
          </a:prstGeom>
        </p:spPr>
      </p:pic>
      <p:sp>
        <p:nvSpPr>
          <p:cNvPr id="3" name="Left Arrow 2">
            <a:hlinkClick r:id="rId3" action="ppaction://hlinksldjump"/>
          </p:cNvPr>
          <p:cNvSpPr/>
          <p:nvPr/>
        </p:nvSpPr>
        <p:spPr>
          <a:xfrm>
            <a:off x="7524328" y="5877272"/>
            <a:ext cx="864096" cy="864096"/>
          </a:xfrm>
          <a:prstGeom prst="lef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08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484784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027294"/>
            <a:ext cx="1728191" cy="2079413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79" y="2174045"/>
            <a:ext cx="1972065" cy="1932661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444" y="2135989"/>
            <a:ext cx="2076740" cy="1970717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174045"/>
            <a:ext cx="1872208" cy="1946453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0" y="4373514"/>
            <a:ext cx="2057687" cy="2295846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13" y="4406646"/>
            <a:ext cx="2019064" cy="2262714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406646"/>
            <a:ext cx="1800200" cy="2334721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21" y="4609425"/>
            <a:ext cx="1865711" cy="2059935"/>
          </a:xfrm>
          <a:prstGeom prst="rect">
            <a:avLst/>
          </a:prstGeom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</p:spTree>
    <p:extLst>
      <p:ext uri="{BB962C8B-B14F-4D97-AF65-F5344CB8AC3E}">
        <p14:creationId xmlns:p14="http://schemas.microsoft.com/office/powerpoint/2010/main" val="201788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2204864"/>
            <a:ext cx="365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 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* </a:t>
            </a:r>
            <a:r>
              <a:rPr lang="en-US" sz="2800" b="1" i="1" u="sng" dirty="0" smtClean="0">
                <a:solidFill>
                  <a:srgbClr val="C00000"/>
                </a:solidFill>
                <a:latin typeface=".VnTime" pitchFamily="34" charset="0"/>
              </a:rPr>
              <a:t>New words </a:t>
            </a:r>
            <a:r>
              <a:rPr lang="en-US" sz="2800" b="1" i="1" dirty="0" smtClean="0">
                <a:solidFill>
                  <a:srgbClr val="C00000"/>
                </a:solidFill>
                <a:latin typeface=".VnTime" pitchFamily="34" charset="0"/>
              </a:rPr>
              <a:t>:</a:t>
            </a:r>
            <a:endParaRPr lang="en-US" sz="2800" b="1" i="1" dirty="0" smtClean="0">
              <a:latin typeface=".VnTime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91952" y="2852936"/>
            <a:ext cx="195185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1. a key 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846584" y="3382144"/>
            <a:ext cx="281101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2. a candy bar.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46584" y="3958208"/>
            <a:ext cx="2573288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3. a comic book.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827584" y="4464794"/>
            <a:ext cx="1944216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4. </a:t>
            </a:r>
            <a:r>
              <a:rPr lang="en-US" sz="2800" b="1" dirty="0">
                <a:solidFill>
                  <a:schemeClr val="tx2"/>
                </a:solidFill>
                <a:latin typeface=".VnTime" pitchFamily="34" charset="0"/>
              </a:rPr>
              <a:t>a</a:t>
            </a:r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 comb.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825280" y="2852936"/>
            <a:ext cx="1951856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>
                <a:solidFill>
                  <a:schemeClr val="tx2"/>
                </a:solidFill>
                <a:latin typeface=".VnTime" pitchFamily="34" charset="0"/>
              </a:rPr>
              <a:t>5</a:t>
            </a:r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. a coin 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3779912" y="3382144"/>
            <a:ext cx="214124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>
                <a:solidFill>
                  <a:schemeClr val="tx2"/>
                </a:solidFill>
                <a:latin typeface=".VnTime" pitchFamily="34" charset="0"/>
              </a:rPr>
              <a:t>6</a:t>
            </a:r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. a brush.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779912" y="3958208"/>
            <a:ext cx="2281808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>
                <a:solidFill>
                  <a:schemeClr val="tx2"/>
                </a:solidFill>
                <a:latin typeface=".VnTime" pitchFamily="34" charset="0"/>
              </a:rPr>
              <a:t>7</a:t>
            </a:r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. a tissue.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3760912" y="4464794"/>
            <a:ext cx="1944216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2800" b="1" dirty="0">
                <a:solidFill>
                  <a:schemeClr val="tx2"/>
                </a:solidFill>
                <a:latin typeface=".VnTime" pitchFamily="34" charset="0"/>
              </a:rPr>
              <a:t>8</a:t>
            </a:r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. </a:t>
            </a:r>
            <a:r>
              <a:rPr lang="en-US" sz="2800" b="1" dirty="0">
                <a:solidFill>
                  <a:schemeClr val="tx2"/>
                </a:solidFill>
                <a:latin typeface=".VnTime" pitchFamily="34" charset="0"/>
              </a:rPr>
              <a:t>a</a:t>
            </a:r>
            <a:r>
              <a:rPr lang="en-US" sz="2800" b="1" dirty="0" smtClean="0">
                <a:solidFill>
                  <a:schemeClr val="tx2"/>
                </a:solidFill>
                <a:latin typeface=".VnTime" pitchFamily="34" charset="0"/>
              </a:rPr>
              <a:t> watch.</a:t>
            </a:r>
            <a:endParaRPr lang="en-US" sz="2800" b="1" dirty="0">
              <a:solidFill>
                <a:schemeClr val="tx2"/>
              </a:solidFill>
              <a:latin typeface=".VnTime" pitchFamily="34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</p:spTree>
    <p:extLst>
      <p:ext uri="{BB962C8B-B14F-4D97-AF65-F5344CB8AC3E}">
        <p14:creationId xmlns:p14="http://schemas.microsoft.com/office/powerpoint/2010/main" val="410859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6"/>
          <p:cNvSpPr>
            <a:spLocks noChangeArrowheads="1" noChangeShapeType="1" noTextEdit="1"/>
          </p:cNvSpPr>
          <p:nvPr/>
        </p:nvSpPr>
        <p:spPr bwMode="auto">
          <a:xfrm>
            <a:off x="2207956" y="2383160"/>
            <a:ext cx="4953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33CCCC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HOMEWORK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06388" y="3429000"/>
            <a:ext cx="7086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  <a:latin typeface="VNI-Times" pitchFamily="2" charset="0"/>
              </a:rPr>
              <a:t>-</a:t>
            </a:r>
            <a:r>
              <a:rPr lang="en-US" sz="4000" b="1" dirty="0">
                <a:solidFill>
                  <a:srgbClr val="C00000"/>
                </a:solidFill>
              </a:rPr>
              <a:t>Learn </a:t>
            </a:r>
            <a:r>
              <a:rPr lang="en-US" sz="4000" b="1" dirty="0" smtClean="0">
                <a:solidFill>
                  <a:srgbClr val="C00000"/>
                </a:solidFill>
              </a:rPr>
              <a:t>the lesson by heart.      </a:t>
            </a:r>
            <a:endParaRPr lang="en-US" sz="4000" b="1" dirty="0">
              <a:solidFill>
                <a:srgbClr val="C000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-Prepare for next </a:t>
            </a:r>
            <a:r>
              <a:rPr lang="en-US" sz="4000" b="1" dirty="0" smtClean="0">
                <a:solidFill>
                  <a:srgbClr val="C00000"/>
                </a:solidFill>
              </a:rPr>
              <a:t>part. 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</p:spTree>
    <p:extLst>
      <p:ext uri="{BB962C8B-B14F-4D97-AF65-F5344CB8AC3E}">
        <p14:creationId xmlns:p14="http://schemas.microsoft.com/office/powerpoint/2010/main" val="21515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16" y="0"/>
            <a:ext cx="9144000" cy="6858000"/>
          </a:xfrm>
          <a:prstGeom prst="rect">
            <a:avLst/>
          </a:prstGeom>
        </p:spPr>
      </p:pic>
      <p:sp>
        <p:nvSpPr>
          <p:cNvPr id="7" name="WordArt 3"/>
          <p:cNvSpPr>
            <a:spLocks noChangeArrowheads="1" noChangeShapeType="1" noTextEdit="1"/>
          </p:cNvSpPr>
          <p:nvPr/>
        </p:nvSpPr>
        <p:spPr bwMode="auto">
          <a:xfrm>
            <a:off x="170284" y="908720"/>
            <a:ext cx="8763000" cy="2057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3600" b="1" kern="10" dirty="0">
                <a:solidFill>
                  <a:srgbClr val="E2005B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 very much.</a:t>
            </a:r>
          </a:p>
        </p:txBody>
      </p:sp>
    </p:spTree>
    <p:extLst>
      <p:ext uri="{BB962C8B-B14F-4D97-AF65-F5344CB8AC3E}">
        <p14:creationId xmlns:p14="http://schemas.microsoft.com/office/powerpoint/2010/main" val="2844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1297338"/>
            <a:ext cx="5371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*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u="sng" dirty="0" smtClean="0">
                <a:solidFill>
                  <a:srgbClr val="C00000"/>
                </a:solidFill>
                <a:latin typeface=".VnTime" pitchFamily="34" charset="0"/>
              </a:rPr>
              <a:t>Review the previous lesson :</a:t>
            </a:r>
            <a:endParaRPr lang="vi-VN" sz="2800" b="1" u="sng" dirty="0">
              <a:solidFill>
                <a:srgbClr val="C00000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55576" y="1916832"/>
            <a:ext cx="8064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Look at the pictures and make the sentences: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77" y="2502820"/>
            <a:ext cx="2756636" cy="221308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944" y="2348880"/>
            <a:ext cx="3557946" cy="2024348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77" y="4659024"/>
            <a:ext cx="3409546" cy="193280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755" y="4653135"/>
            <a:ext cx="3338474" cy="19328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79621" y="2564904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1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15317" y="2564904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16524" y="5193376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4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1520" y="5193376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3</a:t>
            </a:r>
            <a:endParaRPr lang="vi-VN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97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  <p:bldP spid="10" grpId="0"/>
      <p:bldP spid="11" grpId="0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77" y="1143001"/>
            <a:ext cx="2310919" cy="1917913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944" y="1340768"/>
            <a:ext cx="2854416" cy="1432637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33057"/>
            <a:ext cx="2592288" cy="1633806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323" y="4178410"/>
            <a:ext cx="2780021" cy="144701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79621" y="1556792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1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15317" y="1556792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93931" y="4190186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4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6145" y="4178410"/>
            <a:ext cx="5040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3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03648" y="3060914"/>
            <a:ext cx="2232248" cy="440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.VnTime" pitchFamily="34" charset="0"/>
              </a:rPr>
              <a:t>He can sing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19373" y="3060914"/>
            <a:ext cx="2232248" cy="440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.VnTime" pitchFamily="34" charset="0"/>
              </a:rPr>
              <a:t>She can dance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74468" y="5725210"/>
            <a:ext cx="2232248" cy="440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.VnTime" pitchFamily="34" charset="0"/>
              </a:rPr>
              <a:t>She can run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03648" y="5747622"/>
            <a:ext cx="2232248" cy="440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.VnTime" pitchFamily="34" charset="0"/>
              </a:rPr>
              <a:t>He can swim</a:t>
            </a:r>
            <a:endParaRPr lang="vi-V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3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59"/>
            <a:ext cx="9144000" cy="55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6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92896"/>
            <a:ext cx="903649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392" y="2636912"/>
            <a:ext cx="2451719" cy="269819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128392" y="5517232"/>
            <a:ext cx="24482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key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2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80938" y="53351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1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636912"/>
            <a:ext cx="2594525" cy="26642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131840" y="5517232"/>
            <a:ext cx="24482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candy bar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60232" y="46941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764904" y="619781"/>
            <a:ext cx="3607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u="sng" dirty="0" smtClean="0">
                <a:solidFill>
                  <a:srgbClr val="C00000"/>
                </a:solidFill>
              </a:rPr>
              <a:t>Unit 2: </a:t>
            </a:r>
            <a:r>
              <a:rPr lang="en-US" sz="2800" b="1" dirty="0" smtClean="0">
                <a:solidFill>
                  <a:srgbClr val="C00000"/>
                </a:solidFill>
              </a:rPr>
              <a:t>MY THINGS</a:t>
            </a:r>
            <a:endParaRPr lang="en-US" sz="32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76400" y="9048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/>
              <a:t>Wednesday, October   24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,2018.</a:t>
            </a:r>
            <a:endParaRPr lang="en-US" sz="32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7849" y="1772816"/>
            <a:ext cx="40381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Practice the words.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392" y="2780928"/>
            <a:ext cx="2415852" cy="26642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75856" y="5517232"/>
            <a:ext cx="266429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.VnTime" pitchFamily="34" charset="0"/>
              </a:rPr>
              <a:t>a</a:t>
            </a:r>
            <a:r>
              <a:rPr lang="en-US" sz="3600" dirty="0" smtClean="0">
                <a:solidFill>
                  <a:schemeClr val="tx1"/>
                </a:solidFill>
                <a:latin typeface=".VnTime" pitchFamily="34" charset="0"/>
              </a:rPr>
              <a:t> comic book</a:t>
            </a:r>
            <a:endParaRPr lang="vi-VN" sz="3600" dirty="0">
              <a:solidFill>
                <a:schemeClr val="tx1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128392" y="1105580"/>
            <a:ext cx="2307704" cy="58477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70C0"/>
                </a:solidFill>
                <a:latin typeface=".VnTime" pitchFamily="34" charset="0"/>
              </a:rPr>
              <a:t>Let’s learn</a:t>
            </a:r>
          </a:p>
        </p:txBody>
      </p:sp>
      <p:pic>
        <p:nvPicPr>
          <p:cNvPr id="3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20272" y="4365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9848</TotalTime>
  <Words>550</Words>
  <Application>Microsoft Office PowerPoint</Application>
  <PresentationFormat>On-screen Show (4:3)</PresentationFormat>
  <Paragraphs>152</Paragraphs>
  <Slides>29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36</cp:revision>
  <dcterms:created xsi:type="dcterms:W3CDTF">2018-10-16T14:57:32Z</dcterms:created>
  <dcterms:modified xsi:type="dcterms:W3CDTF">2018-10-23T12:15:34Z</dcterms:modified>
</cp:coreProperties>
</file>