
<file path=[Content_Types].xml><?xml version="1.0" encoding="utf-8"?>
<Types xmlns="http://schemas.openxmlformats.org/package/2006/content-types">
  <Default Extension="mp3" ContentType="audio/unknown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5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7" r:id="rId17"/>
    <p:sldId id="287" r:id="rId18"/>
    <p:sldId id="272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3" r:id="rId28"/>
    <p:sldId id="261" r:id="rId29"/>
    <p:sldId id="262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8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44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26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9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7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0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15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57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0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8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58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D42D-842C-4CBB-A57C-7761C4F8EA9A}" type="datetimeFigureOut">
              <a:rPr lang="vi-VN" smtClean="0"/>
              <a:t>23/10/2018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8484-BECD-49C6-BB90-A0A3AA614C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55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png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1.png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tmp"/><Relationship Id="rId12" Type="http://schemas.openxmlformats.org/officeDocument/2006/relationships/image" Target="../media/image11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0.tmp"/><Relationship Id="rId11" Type="http://schemas.openxmlformats.org/officeDocument/2006/relationships/image" Target="../media/image25.tmp"/><Relationship Id="rId5" Type="http://schemas.openxmlformats.org/officeDocument/2006/relationships/image" Target="../media/image19.tmp"/><Relationship Id="rId10" Type="http://schemas.openxmlformats.org/officeDocument/2006/relationships/image" Target="../media/image24.tmp"/><Relationship Id="rId4" Type="http://schemas.openxmlformats.org/officeDocument/2006/relationships/image" Target="../media/image18.tmp"/><Relationship Id="rId9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Relationship Id="rId9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Relationship Id="rId9" Type="http://schemas.openxmlformats.org/officeDocument/2006/relationships/image" Target="../media/image25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0.xml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1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Relationship Id="rId9" Type="http://schemas.openxmlformats.org/officeDocument/2006/relationships/image" Target="../media/image25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png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112" y="-27384"/>
            <a:ext cx="9176111" cy="6885384"/>
          </a:xfrm>
          <a:prstGeom prst="rect">
            <a:avLst/>
          </a:prstGeom>
          <a:solidFill>
            <a:srgbClr val="3366FF"/>
          </a:solidFill>
          <a:ln cap="flat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6993903" algn="ctr" rotWithShape="0">
              <a:srgbClr val="FF6699"/>
            </a:outerShdw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95600" y="1905000"/>
            <a:ext cx="491676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Welcome to English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Class 5/4  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4642" y="4413060"/>
            <a:ext cx="49845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   Teacher </a:t>
            </a:r>
            <a:r>
              <a:rPr lang="en-US" sz="2400" b="1" dirty="0"/>
              <a:t>: </a:t>
            </a:r>
            <a:r>
              <a:rPr lang="en-US" sz="2400" b="1" dirty="0" smtClean="0"/>
              <a:t>Ngo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Thanh</a:t>
            </a:r>
            <a:r>
              <a:rPr lang="en-US" sz="2400" b="1" dirty="0" smtClean="0"/>
              <a:t> Hang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             </a:t>
            </a:r>
            <a:endParaRPr lang="en-US" sz="2400" b="1" dirty="0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716016" y="3231951"/>
            <a:ext cx="2505075" cy="7731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VNI-Pagon"/>
              </a:rPr>
              <a:t>Let's go 2</a:t>
            </a:r>
            <a:r>
              <a:rPr lang="en-US" sz="40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VNI-Pagon"/>
              </a:rPr>
              <a:t>A</a:t>
            </a:r>
            <a:endParaRPr lang="en-US" sz="4000" b="1" i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VNI-Pagon"/>
            </a:endParaRPr>
          </a:p>
        </p:txBody>
      </p:sp>
    </p:spTree>
    <p:extLst>
      <p:ext uri="{BB962C8B-B14F-4D97-AF65-F5344CB8AC3E}">
        <p14:creationId xmlns:p14="http://schemas.microsoft.com/office/powerpoint/2010/main" val="30905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339837" cy="2600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92161" y="5517232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comb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3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76366"/>
            <a:ext cx="2219637" cy="2392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19229" y="5301208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coin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3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4834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2473207" cy="25244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4416" y="5517232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brush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4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9836" y="4551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92" y="2492896"/>
            <a:ext cx="2307704" cy="2520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8037" y="5373216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tissue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4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8" y="2852936"/>
            <a:ext cx="2451720" cy="2520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3848" y="5517232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watch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3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9417" y="4023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484784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7294"/>
            <a:ext cx="1728191" cy="20794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9" y="2174045"/>
            <a:ext cx="1972065" cy="193266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44" y="2135989"/>
            <a:ext cx="2076740" cy="197071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74045"/>
            <a:ext cx="1872208" cy="194645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0" y="4373514"/>
            <a:ext cx="2057687" cy="229584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3" y="4406646"/>
            <a:ext cx="2019064" cy="226271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06646"/>
            <a:ext cx="1800200" cy="233472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1" y="4609425"/>
            <a:ext cx="1865711" cy="2059935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2" name="31 - (1-4) - (Unit5-8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9191" y="4068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484784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7294"/>
            <a:ext cx="1728191" cy="20794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9" y="2174045"/>
            <a:ext cx="1972065" cy="193266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44" y="2135989"/>
            <a:ext cx="2076740" cy="197071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74045"/>
            <a:ext cx="1872208" cy="194645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0" y="4373514"/>
            <a:ext cx="2057687" cy="229584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3" y="4406646"/>
            <a:ext cx="2019064" cy="226271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06646"/>
            <a:ext cx="1800200" cy="233472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1" y="4609425"/>
            <a:ext cx="1865711" cy="2059935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</p:spTree>
    <p:extLst>
      <p:ext uri="{BB962C8B-B14F-4D97-AF65-F5344CB8AC3E}">
        <p14:creationId xmlns:p14="http://schemas.microsoft.com/office/powerpoint/2010/main" val="24974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484784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5252" y="2087270"/>
            <a:ext cx="5406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Practice in pairs (2 minutes) </a:t>
            </a:r>
          </a:p>
        </p:txBody>
      </p:sp>
    </p:spTree>
    <p:extLst>
      <p:ext uri="{BB962C8B-B14F-4D97-AF65-F5344CB8AC3E}">
        <p14:creationId xmlns:p14="http://schemas.microsoft.com/office/powerpoint/2010/main" val="33051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484784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7294"/>
            <a:ext cx="1728191" cy="20794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9" y="2174045"/>
            <a:ext cx="1972065" cy="193266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44" y="2135989"/>
            <a:ext cx="2076740" cy="197071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74045"/>
            <a:ext cx="1872208" cy="194645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0" y="4373514"/>
            <a:ext cx="2057687" cy="229584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3" y="4406646"/>
            <a:ext cx="2019064" cy="226271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06646"/>
            <a:ext cx="1800200" cy="233472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1" y="4609425"/>
            <a:ext cx="1865711" cy="2059935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</p:spTree>
    <p:extLst>
      <p:ext uri="{BB962C8B-B14F-4D97-AF65-F5344CB8AC3E}">
        <p14:creationId xmlns:p14="http://schemas.microsoft.com/office/powerpoint/2010/main" val="30697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011473"/>
              </p:ext>
            </p:extLst>
          </p:nvPr>
        </p:nvGraphicFramePr>
        <p:xfrm>
          <a:off x="2700232" y="1135476"/>
          <a:ext cx="396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69204"/>
              </p:ext>
            </p:extLst>
          </p:nvPr>
        </p:nvGraphicFramePr>
        <p:xfrm>
          <a:off x="1115616" y="2082552"/>
          <a:ext cx="396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71967"/>
              </p:ext>
            </p:extLst>
          </p:nvPr>
        </p:nvGraphicFramePr>
        <p:xfrm>
          <a:off x="2699704" y="2996952"/>
          <a:ext cx="316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7102"/>
              </p:ext>
            </p:extLst>
          </p:nvPr>
        </p:nvGraphicFramePr>
        <p:xfrm>
          <a:off x="2700496" y="3933056"/>
          <a:ext cx="633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49125"/>
              </p:ext>
            </p:extLst>
          </p:nvPr>
        </p:nvGraphicFramePr>
        <p:xfrm>
          <a:off x="2699352" y="4847456"/>
          <a:ext cx="237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90276"/>
              </p:ext>
            </p:extLst>
          </p:nvPr>
        </p:nvGraphicFramePr>
        <p:xfrm>
          <a:off x="1907792" y="5733256"/>
          <a:ext cx="475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cap="none" spc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>
            <a:hlinkClick r:id="rId3" action="ppaction://hlinksldjump"/>
          </p:cNvPr>
          <p:cNvSpPr/>
          <p:nvPr/>
        </p:nvSpPr>
        <p:spPr>
          <a:xfrm>
            <a:off x="107504" y="1044143"/>
            <a:ext cx="899592" cy="93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107504" y="1980247"/>
            <a:ext cx="899592" cy="93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107504" y="4820104"/>
            <a:ext cx="899592" cy="93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107504" y="5754039"/>
            <a:ext cx="899592" cy="93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98473"/>
              </p:ext>
            </p:extLst>
          </p:nvPr>
        </p:nvGraphicFramePr>
        <p:xfrm>
          <a:off x="2699792" y="1124744"/>
          <a:ext cx="396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936280"/>
                <a:gridCol w="64772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88432"/>
              </p:ext>
            </p:extLst>
          </p:nvPr>
        </p:nvGraphicFramePr>
        <p:xfrm>
          <a:off x="1115616" y="2083800"/>
          <a:ext cx="396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</a:tblGrid>
              <a:tr h="842392"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03859"/>
              </p:ext>
            </p:extLst>
          </p:nvPr>
        </p:nvGraphicFramePr>
        <p:xfrm>
          <a:off x="2699792" y="3018656"/>
          <a:ext cx="316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</a:tblGrid>
              <a:tr h="626312"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05959"/>
              </p:ext>
            </p:extLst>
          </p:nvPr>
        </p:nvGraphicFramePr>
        <p:xfrm>
          <a:off x="2699792" y="4797152"/>
          <a:ext cx="237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11088"/>
              </p:ext>
            </p:extLst>
          </p:nvPr>
        </p:nvGraphicFramePr>
        <p:xfrm>
          <a:off x="1907704" y="5754960"/>
          <a:ext cx="475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94187"/>
              </p:ext>
            </p:extLst>
          </p:nvPr>
        </p:nvGraphicFramePr>
        <p:xfrm>
          <a:off x="2699792" y="3933056"/>
          <a:ext cx="633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cap="none" spc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5400" b="0" cap="none" spc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400" b="0" cap="none" spc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22535" y="201414"/>
            <a:ext cx="5172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Crossword puzzle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>
            <a:hlinkClick r:id="rId7" action="ppaction://hlinksldjump"/>
          </p:cNvPr>
          <p:cNvSpPr/>
          <p:nvPr/>
        </p:nvSpPr>
        <p:spPr>
          <a:xfrm>
            <a:off x="107504" y="2916351"/>
            <a:ext cx="899592" cy="93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107504" y="3884000"/>
            <a:ext cx="899592" cy="9361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Arrow 25">
            <a:hlinkClick r:id="rId9" action="ppaction://hlinksldjump"/>
          </p:cNvPr>
          <p:cNvSpPr/>
          <p:nvPr/>
        </p:nvSpPr>
        <p:spPr>
          <a:xfrm>
            <a:off x="8244408" y="6093296"/>
            <a:ext cx="648072" cy="6774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5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7363"/>
            <a:ext cx="8964488" cy="5341997"/>
          </a:xfrm>
          <a:prstGeom prst="rect">
            <a:avLst/>
          </a:prstGeom>
        </p:spPr>
      </p:pic>
      <p:pic>
        <p:nvPicPr>
          <p:cNvPr id="3" name="04 - (1-4) - (Unit5-8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1534" y="5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502457" cy="3600400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524328" y="5877272"/>
            <a:ext cx="864096" cy="86409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117264" cy="3464784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7524328" y="5877272"/>
            <a:ext cx="864096" cy="86409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8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2939071" cy="3168351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7524328" y="5877272"/>
            <a:ext cx="864096" cy="86409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8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70217"/>
            <a:ext cx="3357976" cy="3448278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7524328" y="5877272"/>
            <a:ext cx="864096" cy="86409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8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31" y="1484784"/>
            <a:ext cx="2915494" cy="3312368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7524328" y="5877272"/>
            <a:ext cx="864096" cy="86409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8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098917" cy="3384376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7524328" y="5877272"/>
            <a:ext cx="864096" cy="86409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8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484784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27294"/>
            <a:ext cx="1728191" cy="20794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9" y="2174045"/>
            <a:ext cx="1972065" cy="193266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44" y="2135989"/>
            <a:ext cx="2076740" cy="197071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74045"/>
            <a:ext cx="1872208" cy="194645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0" y="4373514"/>
            <a:ext cx="2057687" cy="229584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3" y="4406646"/>
            <a:ext cx="2019064" cy="226271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06646"/>
            <a:ext cx="1800200" cy="233472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21" y="4609425"/>
            <a:ext cx="1865711" cy="2059935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</p:spTree>
    <p:extLst>
      <p:ext uri="{BB962C8B-B14F-4D97-AF65-F5344CB8AC3E}">
        <p14:creationId xmlns:p14="http://schemas.microsoft.com/office/powerpoint/2010/main" val="20178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204864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New words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:</a:t>
            </a:r>
            <a:endParaRPr lang="en-US" sz="2800" b="1" i="1" dirty="0" smtClean="0">
              <a:latin typeface=".VnTime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1952" y="2852936"/>
            <a:ext cx="195185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1. a key 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6584" y="3382144"/>
            <a:ext cx="28110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2. a candy bar.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6584" y="3958208"/>
            <a:ext cx="25732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3. a comic book.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7584" y="4464794"/>
            <a:ext cx="1944216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4. </a:t>
            </a:r>
            <a:r>
              <a:rPr lang="en-US" sz="2800" b="1" dirty="0">
                <a:solidFill>
                  <a:schemeClr val="tx2"/>
                </a:solidFill>
                <a:latin typeface=".VnTime" pitchFamily="34" charset="0"/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 comb.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825280" y="2852936"/>
            <a:ext cx="195185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tx2"/>
                </a:solidFill>
                <a:latin typeface=".VnTime" pitchFamily="34" charset="0"/>
              </a:rPr>
              <a:t>5</a:t>
            </a:r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. a coin 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779912" y="3382144"/>
            <a:ext cx="214124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tx2"/>
                </a:solidFill>
                <a:latin typeface=".VnTime" pitchFamily="34" charset="0"/>
              </a:rPr>
              <a:t>6</a:t>
            </a:r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. a brush.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79912" y="3958208"/>
            <a:ext cx="228180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tx2"/>
                </a:solidFill>
                <a:latin typeface=".VnTime" pitchFamily="34" charset="0"/>
              </a:rPr>
              <a:t>7</a:t>
            </a:r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. a tissue.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760912" y="4464794"/>
            <a:ext cx="1944216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tx2"/>
                </a:solidFill>
                <a:latin typeface=".VnTime" pitchFamily="34" charset="0"/>
              </a:rPr>
              <a:t>8</a:t>
            </a:r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. </a:t>
            </a:r>
            <a:r>
              <a:rPr lang="en-US" sz="2800" b="1" dirty="0">
                <a:solidFill>
                  <a:schemeClr val="tx2"/>
                </a:solidFill>
                <a:latin typeface=".VnTime" pitchFamily="34" charset="0"/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  <a:latin typeface=".VnTime" pitchFamily="34" charset="0"/>
              </a:rPr>
              <a:t> watch.</a:t>
            </a:r>
            <a:endParaRPr lang="en-US" sz="28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</p:spTree>
    <p:extLst>
      <p:ext uri="{BB962C8B-B14F-4D97-AF65-F5344CB8AC3E}">
        <p14:creationId xmlns:p14="http://schemas.microsoft.com/office/powerpoint/2010/main" val="41085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207956" y="238316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6388" y="3429000"/>
            <a:ext cx="7086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-</a:t>
            </a:r>
            <a:r>
              <a:rPr lang="en-US" sz="4000" b="1" dirty="0">
                <a:solidFill>
                  <a:srgbClr val="C00000"/>
                </a:solidFill>
              </a:rPr>
              <a:t>Learn </a:t>
            </a:r>
            <a:r>
              <a:rPr lang="en-US" sz="4000" b="1" dirty="0" smtClean="0">
                <a:solidFill>
                  <a:srgbClr val="C00000"/>
                </a:solidFill>
              </a:rPr>
              <a:t>the lesson by heart.      </a:t>
            </a:r>
            <a:endParaRPr lang="en-US" sz="4000" b="1" dirty="0">
              <a:solidFill>
                <a:srgbClr val="C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-Prepare for next </a:t>
            </a:r>
            <a:r>
              <a:rPr lang="en-US" sz="4000" b="1" dirty="0" smtClean="0">
                <a:solidFill>
                  <a:srgbClr val="C00000"/>
                </a:solidFill>
              </a:rPr>
              <a:t>part.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</p:spTree>
    <p:extLst>
      <p:ext uri="{BB962C8B-B14F-4D97-AF65-F5344CB8AC3E}">
        <p14:creationId xmlns:p14="http://schemas.microsoft.com/office/powerpoint/2010/main" val="21515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0"/>
            <a:ext cx="9144000" cy="6858000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70284" y="908720"/>
            <a:ext cx="87630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E2005B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844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97338"/>
            <a:ext cx="537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  <a:latin typeface=".VnTime" pitchFamily="34" charset="0"/>
              </a:rPr>
              <a:t>Review the previous lesson :</a:t>
            </a:r>
            <a:endParaRPr lang="vi-VN" sz="2800" b="1" u="sng" dirty="0">
              <a:solidFill>
                <a:srgbClr val="C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5576" y="1916832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 at the pictures and make the sentences: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77" y="2502820"/>
            <a:ext cx="2756636" cy="22130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44" y="2348880"/>
            <a:ext cx="3557946" cy="20243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7" y="4659024"/>
            <a:ext cx="3409546" cy="193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55" y="4653135"/>
            <a:ext cx="3338474" cy="19328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621" y="256490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5317" y="2564904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6524" y="519337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519337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77" y="1143001"/>
            <a:ext cx="2310919" cy="191791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44" y="1340768"/>
            <a:ext cx="2854416" cy="14326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33057"/>
            <a:ext cx="2592288" cy="163380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23" y="4178410"/>
            <a:ext cx="2780021" cy="14470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621" y="15567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5317" y="1556792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3931" y="419018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145" y="417841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3060914"/>
            <a:ext cx="2232248" cy="44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He can sing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9373" y="3060914"/>
            <a:ext cx="2232248" cy="44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She can dance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4468" y="5725210"/>
            <a:ext cx="2232248" cy="44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She can run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3648" y="5747622"/>
            <a:ext cx="2232248" cy="44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Time" pitchFamily="34" charset="0"/>
              </a:rPr>
              <a:t>He can swim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9144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903649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92" y="2636912"/>
            <a:ext cx="2451719" cy="2698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28392" y="5517232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key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0938" y="5335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2594525" cy="2664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1840" y="5517232"/>
            <a:ext cx="24482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candy bar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4694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 24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4038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Practice the words.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92" y="2780928"/>
            <a:ext cx="2415852" cy="26642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5856" y="5517232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.VnTime" pitchFamily="34" charset="0"/>
              </a:rPr>
              <a:t> comic book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8392" y="1105580"/>
            <a:ext cx="2307704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</a:t>
            </a:r>
          </a:p>
        </p:txBody>
      </p:sp>
      <p:pic>
        <p:nvPicPr>
          <p:cNvPr id="3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9848</TotalTime>
  <Words>550</Words>
  <Application>Microsoft Office PowerPoint</Application>
  <PresentationFormat>On-screen Show (4:3)</PresentationFormat>
  <Paragraphs>152</Paragraphs>
  <Slides>29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2018-10-16T14:57:32Z</dcterms:created>
  <dcterms:modified xsi:type="dcterms:W3CDTF">2018-10-23T12:15:34Z</dcterms:modified>
</cp:coreProperties>
</file>