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56" r:id="rId4"/>
    <p:sldId id="257" r:id="rId5"/>
    <p:sldId id="260" r:id="rId6"/>
    <p:sldId id="262" r:id="rId7"/>
    <p:sldId id="263" r:id="rId8"/>
    <p:sldId id="264" r:id="rId9"/>
    <p:sldId id="265" r:id="rId10"/>
    <p:sldId id="259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15495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741161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3062091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DE08-E497-4D0A-BA7A-4910DEC5FC7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559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815CC-3645-442D-A718-6E36B5BC5B2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757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CEC93-C3ED-4D15-9B02-F12D4D0B971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6896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2F13E-3E36-4A16-BBB8-C774DE8AAFB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475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22581-3D51-4B48-9922-C98738BCB7B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828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8C4E7-3B3B-4A8B-ABF0-037224950CB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709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2A7C1-82B3-4A82-8A6C-05F9DE8653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8596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52576-D95F-45C2-A62E-9934C1707A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6883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599901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960DF-CAB7-4AD5-8B65-B63E5F3E97A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172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4E162-1A96-499D-94DF-F6AB4E2A73D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303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D9BF6-58D2-4385-84D5-60B4A39E883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7693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7B379-B442-4190-910D-4D0AA1B0116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5135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4F0B0-0FFD-4E64-9756-9477B08BEDA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07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511011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60481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332095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59257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417716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395639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15936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70923-C8DB-459B-BDB5-10A895DAD4A2}" type="datetimeFigureOut">
              <a:rPr lang="vi-VN" smtClean="0"/>
              <a:pPr/>
              <a:t>13/03/2018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D43A0-64E3-4A88-AC73-82509FEE7CE3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364308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4965C5-2B64-4BB8-BAFA-BD24FC5968C3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43749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387424"/>
            <a:ext cx="9865096" cy="72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Picture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0235" y="4993113"/>
            <a:ext cx="114300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blumen-pflanzen12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5638800"/>
            <a:ext cx="2971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blumen-pflanzen12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505700" y="723900"/>
            <a:ext cx="2362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9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219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9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72000"/>
            <a:ext cx="1219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 descr="flowe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 descr="flowe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95400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7391400" y="152400"/>
            <a:ext cx="762000" cy="838200"/>
          </a:xfrm>
          <a:prstGeom prst="ellipse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3087" name="Freeform 15"/>
          <p:cNvSpPr>
            <a:spLocks/>
          </p:cNvSpPr>
          <p:nvPr/>
        </p:nvSpPr>
        <p:spPr bwMode="auto">
          <a:xfrm>
            <a:off x="6400800" y="1066800"/>
            <a:ext cx="990600" cy="304800"/>
          </a:xfrm>
          <a:custGeom>
            <a:avLst/>
            <a:gdLst>
              <a:gd name="T0" fmla="*/ 1898228897 w 2016"/>
              <a:gd name="T1" fmla="*/ 2147483647 h 1472"/>
              <a:gd name="T2" fmla="*/ 2147483647 w 2016"/>
              <a:gd name="T3" fmla="*/ 2147483647 h 1472"/>
              <a:gd name="T4" fmla="*/ 2147483647 w 2016"/>
              <a:gd name="T5" fmla="*/ 1988717710 h 1472"/>
              <a:gd name="T6" fmla="*/ 2147483647 w 2016"/>
              <a:gd name="T7" fmla="*/ 2147483647 h 1472"/>
              <a:gd name="T8" fmla="*/ 2147483647 w 2016"/>
              <a:gd name="T9" fmla="*/ 710240943 h 1472"/>
              <a:gd name="T10" fmla="*/ 2147483647 w 2016"/>
              <a:gd name="T11" fmla="*/ 284096377 h 1472"/>
              <a:gd name="T12" fmla="*/ 2147483647 w 2016"/>
              <a:gd name="T13" fmla="*/ 2147483647 h 1472"/>
              <a:gd name="T14" fmla="*/ 2147483647 w 2016"/>
              <a:gd name="T15" fmla="*/ 1562530282 h 1472"/>
              <a:gd name="T16" fmla="*/ 2147483647 w 2016"/>
              <a:gd name="T17" fmla="*/ 2147483647 h 1472"/>
              <a:gd name="T18" fmla="*/ 2147483647 w 2016"/>
              <a:gd name="T19" fmla="*/ 2147483647 h 1472"/>
              <a:gd name="T20" fmla="*/ 2147483647 w 2016"/>
              <a:gd name="T21" fmla="*/ 2147483647 h 1472"/>
              <a:gd name="T22" fmla="*/ 2147483647 w 2016"/>
              <a:gd name="T23" fmla="*/ 2147483647 h 1472"/>
              <a:gd name="T24" fmla="*/ 2147483647 w 2016"/>
              <a:gd name="T25" fmla="*/ 2147483647 h 1472"/>
              <a:gd name="T26" fmla="*/ 2147483647 w 2016"/>
              <a:gd name="T27" fmla="*/ 2147483647 h 1472"/>
              <a:gd name="T28" fmla="*/ 2147483647 w 2016"/>
              <a:gd name="T29" fmla="*/ 2147483647 h 1472"/>
              <a:gd name="T30" fmla="*/ 1898228897 w 2016"/>
              <a:gd name="T31" fmla="*/ 2147483647 h 147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16"/>
              <a:gd name="T49" fmla="*/ 0 h 1472"/>
              <a:gd name="T50" fmla="*/ 2016 w 2016"/>
              <a:gd name="T51" fmla="*/ 1472 h 147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16" h="1472">
                <a:moveTo>
                  <a:pt x="16" y="848"/>
                </a:moveTo>
                <a:cubicBezTo>
                  <a:pt x="32" y="744"/>
                  <a:pt x="112" y="424"/>
                  <a:pt x="208" y="320"/>
                </a:cubicBezTo>
                <a:cubicBezTo>
                  <a:pt x="304" y="216"/>
                  <a:pt x="488" y="216"/>
                  <a:pt x="592" y="224"/>
                </a:cubicBezTo>
                <a:cubicBezTo>
                  <a:pt x="696" y="232"/>
                  <a:pt x="792" y="392"/>
                  <a:pt x="832" y="368"/>
                </a:cubicBezTo>
                <a:cubicBezTo>
                  <a:pt x="872" y="344"/>
                  <a:pt x="792" y="136"/>
                  <a:pt x="832" y="80"/>
                </a:cubicBezTo>
                <a:cubicBezTo>
                  <a:pt x="872" y="24"/>
                  <a:pt x="992" y="0"/>
                  <a:pt x="1072" y="32"/>
                </a:cubicBezTo>
                <a:cubicBezTo>
                  <a:pt x="1152" y="64"/>
                  <a:pt x="1240" y="248"/>
                  <a:pt x="1312" y="272"/>
                </a:cubicBezTo>
                <a:cubicBezTo>
                  <a:pt x="1384" y="296"/>
                  <a:pt x="1392" y="152"/>
                  <a:pt x="1504" y="176"/>
                </a:cubicBezTo>
                <a:cubicBezTo>
                  <a:pt x="1616" y="200"/>
                  <a:pt x="1952" y="288"/>
                  <a:pt x="1984" y="416"/>
                </a:cubicBezTo>
                <a:cubicBezTo>
                  <a:pt x="2016" y="544"/>
                  <a:pt x="1704" y="800"/>
                  <a:pt x="1696" y="944"/>
                </a:cubicBezTo>
                <a:cubicBezTo>
                  <a:pt x="1688" y="1088"/>
                  <a:pt x="1984" y="1192"/>
                  <a:pt x="1936" y="1280"/>
                </a:cubicBezTo>
                <a:cubicBezTo>
                  <a:pt x="1888" y="1368"/>
                  <a:pt x="1568" y="1472"/>
                  <a:pt x="1408" y="1472"/>
                </a:cubicBezTo>
                <a:cubicBezTo>
                  <a:pt x="1248" y="1472"/>
                  <a:pt x="1112" y="1376"/>
                  <a:pt x="976" y="1280"/>
                </a:cubicBezTo>
                <a:cubicBezTo>
                  <a:pt x="840" y="1184"/>
                  <a:pt x="736" y="952"/>
                  <a:pt x="592" y="896"/>
                </a:cubicBezTo>
                <a:cubicBezTo>
                  <a:pt x="448" y="840"/>
                  <a:pt x="208" y="952"/>
                  <a:pt x="112" y="944"/>
                </a:cubicBezTo>
                <a:cubicBezTo>
                  <a:pt x="16" y="936"/>
                  <a:pt x="0" y="952"/>
                  <a:pt x="16" y="848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grpSp>
        <p:nvGrpSpPr>
          <p:cNvPr id="3100" name="Group 565"/>
          <p:cNvGrpSpPr>
            <a:grpSpLocks/>
          </p:cNvGrpSpPr>
          <p:nvPr/>
        </p:nvGrpSpPr>
        <p:grpSpPr bwMode="auto">
          <a:xfrm>
            <a:off x="7391400" y="5638800"/>
            <a:ext cx="1752600" cy="1219200"/>
            <a:chOff x="1968" y="1152"/>
            <a:chExt cx="1829" cy="2688"/>
          </a:xfrm>
        </p:grpSpPr>
        <p:pic>
          <p:nvPicPr>
            <p:cNvPr id="3115" name="Picture 566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16" name="Group 567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17" name="Picture 568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8" name="Picture 569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9" name="Picture 570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20" name="Picture 571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101" name="Group 572"/>
          <p:cNvGrpSpPr>
            <a:grpSpLocks/>
          </p:cNvGrpSpPr>
          <p:nvPr/>
        </p:nvGrpSpPr>
        <p:grpSpPr bwMode="auto">
          <a:xfrm>
            <a:off x="0" y="5638800"/>
            <a:ext cx="1752600" cy="1219200"/>
            <a:chOff x="1968" y="1152"/>
            <a:chExt cx="1829" cy="2688"/>
          </a:xfrm>
        </p:grpSpPr>
        <p:pic>
          <p:nvPicPr>
            <p:cNvPr id="3109" name="Picture 573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10" name="Group 574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11" name="Picture 575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2" name="Picture 576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3" name="Picture 577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4" name="Picture 578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102" name="Group 579"/>
          <p:cNvGrpSpPr>
            <a:grpSpLocks/>
          </p:cNvGrpSpPr>
          <p:nvPr/>
        </p:nvGrpSpPr>
        <p:grpSpPr bwMode="auto">
          <a:xfrm>
            <a:off x="3581400" y="5638800"/>
            <a:ext cx="1752600" cy="1219200"/>
            <a:chOff x="1968" y="1152"/>
            <a:chExt cx="1829" cy="2688"/>
          </a:xfrm>
        </p:grpSpPr>
        <p:pic>
          <p:nvPicPr>
            <p:cNvPr id="3103" name="Picture 580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04" name="Group 581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05" name="Picture 582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6" name="Picture 583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7" name="Picture 584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8" name="Picture 585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85" name="WordArt 5"/>
          <p:cNvSpPr>
            <a:spLocks noChangeArrowheads="1" noChangeShapeType="1" noTextEdit="1"/>
          </p:cNvSpPr>
          <p:nvPr/>
        </p:nvSpPr>
        <p:spPr bwMode="auto">
          <a:xfrm>
            <a:off x="609600" y="838200"/>
            <a:ext cx="7911072" cy="2133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Chào mừng quý thầy </a:t>
            </a:r>
          </a:p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cô giáo về dự giờ thăm lớp </a:t>
            </a:r>
            <a:r>
              <a:rPr lang="vi-VN" sz="28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1/3</a:t>
            </a:r>
            <a:endParaRPr lang="vi-VN" sz="2800" b="1" kern="1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586" name="WordArt 6" descr="5"/>
          <p:cNvSpPr>
            <a:spLocks noChangeArrowheads="1" noChangeShapeType="1" noTextEdit="1"/>
          </p:cNvSpPr>
          <p:nvPr/>
        </p:nvSpPr>
        <p:spPr bwMode="auto">
          <a:xfrm>
            <a:off x="3203848" y="2916932"/>
            <a:ext cx="2609850" cy="8001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2800" kern="10" dirty="0">
                <a:ln w="222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1">
                  <a:blip r:embed="rId8">
                    <a:alphaModFix amt="97000"/>
                  </a:blip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MÔN: </a:t>
            </a:r>
            <a:r>
              <a:rPr lang="vi-VN" sz="2800" kern="10" dirty="0" smtClean="0">
                <a:ln w="222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1">
                  <a:blip r:embed="rId8">
                    <a:alphaModFix amt="97000"/>
                  </a:blip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TẬP VIẾT</a:t>
            </a:r>
            <a:endParaRPr lang="vi-VN" sz="2800" kern="10" dirty="0">
              <a:ln w="22225">
                <a:solidFill>
                  <a:srgbClr val="008000"/>
                </a:solidFill>
                <a:round/>
                <a:headEnd/>
                <a:tailEnd/>
              </a:ln>
              <a:blipFill dpi="0" rotWithShape="1">
                <a:blip r:embed="rId8">
                  <a:alphaModFix amt="97000"/>
                </a:blip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87" name="Rectangle 7"/>
          <p:cNvSpPr>
            <a:spLocks noChangeArrowheads="1"/>
          </p:cNvSpPr>
          <p:nvPr/>
        </p:nvSpPr>
        <p:spPr bwMode="auto">
          <a:xfrm>
            <a:off x="179512" y="4005064"/>
            <a:ext cx="8610600" cy="10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</a:rPr>
              <a:t>Giáo</a:t>
            </a:r>
            <a:r>
              <a:rPr lang="en-US" sz="2800" b="1" dirty="0">
                <a:solidFill>
                  <a:srgbClr val="3333CC"/>
                </a:solidFill>
              </a:rPr>
              <a:t> </a:t>
            </a:r>
            <a:r>
              <a:rPr lang="en-US" sz="2800" b="1" dirty="0" err="1">
                <a:solidFill>
                  <a:srgbClr val="3333CC"/>
                </a:solidFill>
              </a:rPr>
              <a:t>viên</a:t>
            </a:r>
            <a:r>
              <a:rPr lang="en-US" sz="2800" b="1" dirty="0">
                <a:solidFill>
                  <a:srgbClr val="3333CC"/>
                </a:solidFill>
              </a:rPr>
              <a:t> : </a:t>
            </a:r>
            <a:r>
              <a:rPr lang="en-US" sz="2800" b="1" dirty="0" err="1" smtClean="0">
                <a:solidFill>
                  <a:srgbClr val="3333CC"/>
                </a:solidFill>
              </a:rPr>
              <a:t>Trịnh</a:t>
            </a:r>
            <a:r>
              <a:rPr lang="en-US" sz="2800" b="1" dirty="0" smtClean="0">
                <a:solidFill>
                  <a:srgbClr val="3333CC"/>
                </a:solidFill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</a:rPr>
              <a:t>Thị</a:t>
            </a:r>
            <a:r>
              <a:rPr lang="en-US" sz="2800" b="1" dirty="0" smtClean="0">
                <a:solidFill>
                  <a:srgbClr val="3333CC"/>
                </a:solidFill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</a:rPr>
              <a:t>Thương</a:t>
            </a:r>
            <a:r>
              <a:rPr lang="en-US" sz="2800" b="1" dirty="0" smtClean="0">
                <a:solidFill>
                  <a:srgbClr val="3333CC"/>
                </a:solidFill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</a:rPr>
              <a:t>Huyền</a:t>
            </a:r>
            <a:endParaRPr lang="en-US" sz="2800" b="1" dirty="0">
              <a:solidFill>
                <a:srgbClr val="3333CC"/>
              </a:solidFill>
            </a:endParaRPr>
          </a:p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</a:rPr>
              <a:t>Trường</a:t>
            </a:r>
            <a:r>
              <a:rPr lang="en-US" sz="2800" b="1" dirty="0">
                <a:solidFill>
                  <a:srgbClr val="3333CC"/>
                </a:solidFill>
              </a:rPr>
              <a:t> </a:t>
            </a:r>
            <a:r>
              <a:rPr lang="en-US" sz="2800" b="1" dirty="0" err="1">
                <a:solidFill>
                  <a:srgbClr val="3333CC"/>
                </a:solidFill>
              </a:rPr>
              <a:t>Tiểu</a:t>
            </a:r>
            <a:r>
              <a:rPr lang="en-US" sz="2800" b="1" dirty="0">
                <a:solidFill>
                  <a:srgbClr val="3333CC"/>
                </a:solidFill>
              </a:rPr>
              <a:t> </a:t>
            </a:r>
            <a:r>
              <a:rPr lang="en-US" sz="2800" b="1" dirty="0" err="1">
                <a:solidFill>
                  <a:srgbClr val="3333CC"/>
                </a:solidFill>
              </a:rPr>
              <a:t>học</a:t>
            </a:r>
            <a:r>
              <a:rPr lang="en-US" sz="2800" b="1" dirty="0">
                <a:solidFill>
                  <a:srgbClr val="3333CC"/>
                </a:solidFill>
              </a:rPr>
              <a:t> </a:t>
            </a:r>
            <a:r>
              <a:rPr lang="en-US" sz="2800" b="1" dirty="0" err="1">
                <a:solidFill>
                  <a:srgbClr val="3333CC"/>
                </a:solidFill>
              </a:rPr>
              <a:t>Chánh</a:t>
            </a:r>
            <a:r>
              <a:rPr lang="en-US" sz="2800" b="1" dirty="0">
                <a:solidFill>
                  <a:srgbClr val="3333CC"/>
                </a:solidFill>
              </a:rPr>
              <a:t> </a:t>
            </a:r>
            <a:r>
              <a:rPr lang="en-US" sz="2800" b="1" dirty="0" err="1">
                <a:solidFill>
                  <a:srgbClr val="3333CC"/>
                </a:solidFill>
              </a:rPr>
              <a:t>Phú</a:t>
            </a:r>
            <a:r>
              <a:rPr lang="en-US" sz="2800" b="1" dirty="0">
                <a:solidFill>
                  <a:srgbClr val="3333CC"/>
                </a:solidFill>
              </a:rPr>
              <a:t> </a:t>
            </a:r>
            <a:r>
              <a:rPr lang="en-US" sz="2800" b="1" dirty="0" err="1">
                <a:solidFill>
                  <a:srgbClr val="3333CC"/>
                </a:solidFill>
              </a:rPr>
              <a:t>Hoà</a:t>
            </a:r>
            <a:endParaRPr lang="en-US" sz="2800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373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1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0" dur="50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animBg="1"/>
      <p:bldP spid="585" grpId="1" animBg="1"/>
      <p:bldP spid="586" grpId="0" animBg="1"/>
      <p:bldP spid="5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7959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bênh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nắp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đẹp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srgbClr val="FF0000"/>
              </a:solidFill>
              <a:latin typeface="HP001 5 hàng" pitchFamily="34" charset="-93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259632" y="5085184"/>
            <a:ext cx="3024336" cy="810001"/>
            <a:chOff x="1143000" y="951328"/>
            <a:chExt cx="6705600" cy="810001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28" name="TextBox 27"/>
          <p:cNvSpPr txBox="1"/>
          <p:nvPr/>
        </p:nvSpPr>
        <p:spPr>
          <a:xfrm>
            <a:off x="1547664" y="512445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ngăn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nắp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115616" y="3789040"/>
            <a:ext cx="3024336" cy="810001"/>
            <a:chOff x="1143000" y="951328"/>
            <a:chExt cx="6705600" cy="810001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58" name="TextBox 57"/>
          <p:cNvSpPr txBox="1"/>
          <p:nvPr/>
        </p:nvSpPr>
        <p:spPr>
          <a:xfrm>
            <a:off x="1556048" y="3980712"/>
            <a:ext cx="2295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lợp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nhà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1115616" y="2618999"/>
            <a:ext cx="3024336" cy="810001"/>
            <a:chOff x="1143000" y="951328"/>
            <a:chExt cx="6705600" cy="810001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69" name="TextBox 68"/>
          <p:cNvSpPr txBox="1"/>
          <p:nvPr/>
        </p:nvSpPr>
        <p:spPr>
          <a:xfrm>
            <a:off x="1403648" y="2658271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bập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bênh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5148064" y="2636912"/>
            <a:ext cx="3024336" cy="810001"/>
            <a:chOff x="1143000" y="951328"/>
            <a:chExt cx="6705600" cy="810001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80" name="TextBox 79"/>
          <p:cNvSpPr txBox="1"/>
          <p:nvPr/>
        </p:nvSpPr>
        <p:spPr>
          <a:xfrm>
            <a:off x="5436096" y="2676184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xinh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đẹp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5148064" y="3789040"/>
            <a:ext cx="3024336" cy="810001"/>
            <a:chOff x="1143000" y="951328"/>
            <a:chExt cx="6705600" cy="810001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91" name="TextBox 90"/>
          <p:cNvSpPr txBox="1"/>
          <p:nvPr/>
        </p:nvSpPr>
        <p:spPr>
          <a:xfrm>
            <a:off x="5436096" y="3828312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cuốn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sách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70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8" grpId="0"/>
      <p:bldP spid="69" grpId="0"/>
      <p:bldP spid="80" grpId="0"/>
      <p:bldP spid="9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43608" y="3429000"/>
            <a:ext cx="7128792" cy="810001"/>
            <a:chOff x="1143000" y="951328"/>
            <a:chExt cx="6705600" cy="810001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28" name="TextBox 27"/>
          <p:cNvSpPr txBox="1"/>
          <p:nvPr/>
        </p:nvSpPr>
        <p:spPr>
          <a:xfrm>
            <a:off x="1331640" y="3468272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ngăn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nắp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043608" y="2420888"/>
            <a:ext cx="7128792" cy="810001"/>
            <a:chOff x="1143000" y="951328"/>
            <a:chExt cx="6705600" cy="810001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58" name="TextBox 57"/>
          <p:cNvSpPr txBox="1"/>
          <p:nvPr/>
        </p:nvSpPr>
        <p:spPr>
          <a:xfrm>
            <a:off x="1331640" y="2420888"/>
            <a:ext cx="2295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lợp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nhà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1043608" y="1412776"/>
            <a:ext cx="7128792" cy="810001"/>
            <a:chOff x="1143000" y="951328"/>
            <a:chExt cx="6705600" cy="810001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69" name="TextBox 68"/>
          <p:cNvSpPr txBox="1"/>
          <p:nvPr/>
        </p:nvSpPr>
        <p:spPr>
          <a:xfrm>
            <a:off x="1331640" y="1452048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bập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bênh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043608" y="4437112"/>
            <a:ext cx="7128792" cy="810001"/>
            <a:chOff x="1143000" y="951328"/>
            <a:chExt cx="6705600" cy="810001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80" name="TextBox 79"/>
          <p:cNvSpPr txBox="1"/>
          <p:nvPr/>
        </p:nvSpPr>
        <p:spPr>
          <a:xfrm>
            <a:off x="1331640" y="4476384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xinh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đẹp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1043608" y="5445224"/>
            <a:ext cx="7128792" cy="810001"/>
            <a:chOff x="1143000" y="951328"/>
            <a:chExt cx="6705600" cy="810001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91" name="TextBox 90"/>
          <p:cNvSpPr txBox="1"/>
          <p:nvPr/>
        </p:nvSpPr>
        <p:spPr>
          <a:xfrm>
            <a:off x="1331640" y="5484496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cuốn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sách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644008" y="1412776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bập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bênh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652392" y="2420888"/>
            <a:ext cx="2295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lợp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nhà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644008" y="3513202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ngăn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nắp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644008" y="4476384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xinh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đẹp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788024" y="5445224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cuốn</a:t>
            </a:r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sách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70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8" grpId="0"/>
      <p:bldP spid="69" grpId="0"/>
      <p:bldP spid="80" grpId="0"/>
      <p:bldP spid="91" grpId="0"/>
      <p:bldP spid="92" grpId="0"/>
      <p:bldP spid="93" grpId="0"/>
      <p:bldP spid="94" grpId="0"/>
      <p:bldP spid="95" grpId="0"/>
      <p:bldP spid="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9c6e886_1%20-%20spring%2010_resiz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533400" y="228600"/>
            <a:ext cx="8177890" cy="1193629"/>
          </a:xfrm>
          <a:prstGeom prst="rect">
            <a:avLst/>
          </a:prstGeom>
        </p:spPr>
        <p:txBody>
          <a:bodyPr wrap="none" fromWordArt="1">
            <a:prstTxWarp prst="textCanUp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kern="1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2590800" y="1905000"/>
            <a:ext cx="5867400" cy="1295400"/>
          </a:xfrm>
          <a:prstGeom prst="rect">
            <a:avLst/>
          </a:prstGeom>
        </p:spPr>
        <p:txBody>
          <a:bodyPr wrap="none" fromWordArt="1">
            <a:prstTxWarp prst="textDeflate">
              <a:avLst/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pic>
        <p:nvPicPr>
          <p:cNvPr id="6" name="Picture 4" descr="mouse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70288"/>
            <a:ext cx="3378200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7117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HP001 5 hàng" pitchFamily="34" charset="-93"/>
              </a:rPr>
              <a:t>Thứ</a:t>
            </a:r>
            <a:r>
              <a:rPr lang="en-US" sz="3200" b="1" dirty="0" smtClean="0">
                <a:latin typeface="HP001 5 hàng" pitchFamily="34" charset="-93"/>
              </a:rPr>
              <a:t> </a:t>
            </a:r>
            <a:r>
              <a:rPr lang="en-US" sz="3200" b="1" dirty="0" err="1" smtClean="0">
                <a:latin typeface="HP001 5 hàng" pitchFamily="34" charset="-93"/>
              </a:rPr>
              <a:t>năm</a:t>
            </a:r>
            <a:r>
              <a:rPr lang="en-US" sz="3200" b="1" dirty="0" smtClean="0">
                <a:latin typeface="HP001 5 hàng" pitchFamily="34" charset="-93"/>
              </a:rPr>
              <a:t>, </a:t>
            </a:r>
            <a:r>
              <a:rPr lang="en-US" sz="3200" b="1" dirty="0" err="1" smtClean="0">
                <a:latin typeface="HP001 5 hàng" pitchFamily="34" charset="-93"/>
              </a:rPr>
              <a:t>ngày</a:t>
            </a:r>
            <a:r>
              <a:rPr lang="en-US" sz="3200" b="1" dirty="0" smtClean="0">
                <a:latin typeface="HP001 5 hàng" pitchFamily="34" charset="-93"/>
              </a:rPr>
              <a:t>  </a:t>
            </a:r>
            <a:r>
              <a:rPr lang="en-US" sz="3200" b="1" dirty="0" err="1" smtClean="0">
                <a:latin typeface="HP001 5 hàng" pitchFamily="34" charset="-93"/>
              </a:rPr>
              <a:t>tháng</a:t>
            </a:r>
            <a:r>
              <a:rPr lang="en-US" sz="3200" b="1" dirty="0" smtClean="0">
                <a:latin typeface="HP001 5 hàng" pitchFamily="34" charset="-93"/>
              </a:rPr>
              <a:t> 01 </a:t>
            </a:r>
            <a:r>
              <a:rPr lang="en-US" sz="3200" b="1" dirty="0" err="1" smtClean="0">
                <a:latin typeface="HP001 5 hàng" pitchFamily="34" charset="-93"/>
              </a:rPr>
              <a:t>năm</a:t>
            </a:r>
            <a:r>
              <a:rPr lang="en-US" sz="3200" b="1" dirty="0" smtClean="0"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 smtClean="0">
                <a:latin typeface="HP001 5 hàng" pitchFamily="34" charset="-93"/>
              </a:rPr>
              <a:t>Tập</a:t>
            </a:r>
            <a:r>
              <a:rPr lang="en-US" sz="3200" b="1" dirty="0" smtClean="0">
                <a:latin typeface="HP001 5 hàng" pitchFamily="34" charset="-93"/>
              </a:rPr>
              <a:t> </a:t>
            </a:r>
            <a:r>
              <a:rPr lang="en-US" sz="3200" b="1" dirty="0" err="1" smtClean="0">
                <a:latin typeface="HP001 5 hàng" pitchFamily="34" charset="-93"/>
              </a:rPr>
              <a:t>viết</a:t>
            </a:r>
            <a:endParaRPr lang="vi-VN" sz="3200" b="1" dirty="0"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4252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HP001 5 hàng" pitchFamily="34" charset="-93"/>
              </a:rPr>
              <a:t>Kiểm</a:t>
            </a:r>
            <a:r>
              <a:rPr lang="en-US" sz="3200" b="1" dirty="0" smtClean="0">
                <a:latin typeface="HP001 5 hàng" pitchFamily="34" charset="-93"/>
              </a:rPr>
              <a:t> </a:t>
            </a:r>
            <a:r>
              <a:rPr lang="en-US" sz="3200" b="1" dirty="0" err="1" smtClean="0">
                <a:latin typeface="HP001 5 hàng" pitchFamily="34" charset="-93"/>
              </a:rPr>
              <a:t>tra</a:t>
            </a:r>
            <a:r>
              <a:rPr lang="en-US" sz="3200" b="1" dirty="0" smtClean="0">
                <a:latin typeface="HP001 5 hàng" pitchFamily="34" charset="-93"/>
              </a:rPr>
              <a:t> </a:t>
            </a:r>
            <a:r>
              <a:rPr lang="en-US" sz="3200" b="1" dirty="0" err="1" smtClean="0">
                <a:latin typeface="HP001 5 hàng" pitchFamily="34" charset="-93"/>
              </a:rPr>
              <a:t>bài</a:t>
            </a:r>
            <a:r>
              <a:rPr lang="en-US" sz="3200" b="1" dirty="0" smtClean="0">
                <a:latin typeface="HP001 5 hàng" pitchFamily="34" charset="-93"/>
              </a:rPr>
              <a:t> </a:t>
            </a:r>
            <a:r>
              <a:rPr lang="en-US" sz="3200" b="1" dirty="0" err="1" smtClean="0">
                <a:latin typeface="HP001 5 hàng" pitchFamily="34" charset="-93"/>
              </a:rPr>
              <a:t>cũ</a:t>
            </a:r>
            <a:r>
              <a:rPr lang="en-US" sz="3200" b="1" dirty="0" smtClean="0">
                <a:latin typeface="HP001 5 hàng" pitchFamily="34" charset="-93"/>
              </a:rPr>
              <a:t>:</a:t>
            </a:r>
            <a:endParaRPr lang="vi-VN" sz="3200" b="1" dirty="0">
              <a:latin typeface="HP001 5 hàng" pitchFamily="34" charset="-93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148064" y="2492896"/>
            <a:ext cx="3024336" cy="810001"/>
            <a:chOff x="1143000" y="951328"/>
            <a:chExt cx="6705600" cy="81000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17" name="TextBox 16"/>
          <p:cNvSpPr txBox="1"/>
          <p:nvPr/>
        </p:nvSpPr>
        <p:spPr>
          <a:xfrm>
            <a:off x="6140896" y="2532168"/>
            <a:ext cx="203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HP001 5 hàng" pitchFamily="34" charset="0"/>
              </a:rPr>
              <a:t>c</a:t>
            </a:r>
            <a:r>
              <a:rPr lang="en-US" sz="4000" b="1" dirty="0" smtClean="0">
                <a:latin typeface="HP001 5 hàng" pitchFamily="34" charset="0"/>
              </a:rPr>
              <a:t>on </a:t>
            </a:r>
            <a:r>
              <a:rPr lang="en-US" sz="4000" b="1" dirty="0" err="1" smtClean="0">
                <a:latin typeface="HP001 5 hàng" pitchFamily="34" charset="0"/>
              </a:rPr>
              <a:t>ốc</a:t>
            </a:r>
            <a:endParaRPr lang="en-US" sz="4000" b="1" dirty="0">
              <a:latin typeface="HP001 5 hàng" pitchFamily="34" charset="0"/>
            </a:endParaRPr>
          </a:p>
        </p:txBody>
      </p:sp>
      <p:pic>
        <p:nvPicPr>
          <p:cNvPr id="2" name="Picture 2" descr="C:\Users\Administrator.LOW5AUXNAQWMCBW\Desktop\hinh-anh-con-oc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896" y="2204864"/>
            <a:ext cx="461603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75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4252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Kiểm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tra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bài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cũ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148064" y="2492896"/>
            <a:ext cx="3024336" cy="810001"/>
            <a:chOff x="1143000" y="951328"/>
            <a:chExt cx="6705600" cy="81000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17" name="TextBox 16"/>
          <p:cNvSpPr txBox="1"/>
          <p:nvPr/>
        </p:nvSpPr>
        <p:spPr>
          <a:xfrm>
            <a:off x="5364088" y="2532168"/>
            <a:ext cx="203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black"/>
                </a:solidFill>
                <a:latin typeface="HP001 5 hàng" pitchFamily="34" charset="0"/>
              </a:rPr>
              <a:t>con </a:t>
            </a:r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ốc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pic>
        <p:nvPicPr>
          <p:cNvPr id="2050" name="Picture 2" descr="C:\Users\Administrator.LOW5AUXNAQWMCBW\Desktop\guocmo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2200275"/>
            <a:ext cx="3810775" cy="338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5148064" y="3843135"/>
            <a:ext cx="3024336" cy="810001"/>
            <a:chOff x="1143000" y="951328"/>
            <a:chExt cx="6705600" cy="810001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28" name="TextBox 27"/>
          <p:cNvSpPr txBox="1"/>
          <p:nvPr/>
        </p:nvSpPr>
        <p:spPr>
          <a:xfrm>
            <a:off x="5436096" y="3882407"/>
            <a:ext cx="203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đôi</a:t>
            </a:r>
            <a:r>
              <a:rPr lang="en-US" sz="4000" b="1" dirty="0" smtClean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guốc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1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7959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bênh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nắp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đẹp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srgbClr val="FF0000"/>
              </a:solidFill>
              <a:latin typeface="HP001 5 hàng" pitchFamily="34" charset="-93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9552" y="278092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bênh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pic>
        <p:nvPicPr>
          <p:cNvPr id="9" name="Picture 4" descr="55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63238"/>
            <a:ext cx="5050904" cy="323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708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7959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bênh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nắp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đẹp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srgbClr val="FF0000"/>
              </a:solidFill>
              <a:latin typeface="HP001 5 hàng" pitchFamily="34" charset="-93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87624" y="278092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bênh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43608" y="386104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nhà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pic>
        <p:nvPicPr>
          <p:cNvPr id="3074" name="Picture 2" descr="C:\Users\Administrator.LOW5AUXNAQWMCBW\Desktop\lợp nhà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0488" y="2533003"/>
            <a:ext cx="4559944" cy="332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960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7959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bênh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nắp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đẹp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srgbClr val="FF0000"/>
              </a:solidFill>
              <a:latin typeface="HP001 5 hàng" pitchFamily="34" charset="-93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87624" y="278092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bênh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43608" y="386104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nhà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59632" y="494116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nắp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pic>
        <p:nvPicPr>
          <p:cNvPr id="4098" name="Picture 2" descr="C:\Users\Administrator.LOW5AUXNAQWMCBW\Desktop\ngăn nắ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533003"/>
            <a:ext cx="4762500" cy="377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581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7959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bênh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nắp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đẹp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srgbClr val="FF0000"/>
              </a:solidFill>
              <a:latin typeface="HP001 5 hàng" pitchFamily="34" charset="-93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87624" y="234888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bênh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43608" y="3060249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nhà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59632" y="363631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nắp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4284385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x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itchFamily="34" charset="-93"/>
              </a:rPr>
              <a:t>inh</a:t>
            </a:r>
            <a:r>
              <a:rPr lang="en-US" sz="3200" b="1" dirty="0" smtClean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itchFamily="34" charset="-93"/>
              </a:rPr>
              <a:t>đẹp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pic>
        <p:nvPicPr>
          <p:cNvPr id="5122" name="Picture 2" descr="C:\Users\Administrator.LOW5AUXNAQWMCBW\Desktop\xinh đẹ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533003"/>
            <a:ext cx="3101330" cy="417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23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7959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bênh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nắp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đẹp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srgbClr val="FF0000"/>
              </a:solidFill>
              <a:latin typeface="HP001 5 hàng" pitchFamily="34" charset="-93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87624" y="234888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bênh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43608" y="3060249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nhà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59632" y="363631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nắp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4284385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đẹp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486916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c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itchFamily="34" charset="-93"/>
              </a:rPr>
              <a:t>uốn</a:t>
            </a:r>
            <a:r>
              <a:rPr lang="en-US" sz="3200" b="1" dirty="0" smtClean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pic>
        <p:nvPicPr>
          <p:cNvPr id="6146" name="Picture 2" descr="C:\Users\Administrator.LOW5AUXNAQWMCBW\Desktop\cuốn ssah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3404"/>
            <a:ext cx="5083944" cy="358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856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01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2018</a:t>
            </a:r>
          </a:p>
          <a:p>
            <a:pPr algn="ctr"/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Tập</a:t>
            </a:r>
            <a:r>
              <a:rPr lang="en-US" sz="3200" b="1" dirty="0">
                <a:solidFill>
                  <a:prstClr val="black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itchFamily="34" charset="-93"/>
              </a:rPr>
              <a:t>viết</a:t>
            </a:r>
            <a:endParaRPr lang="vi-VN" sz="3200" b="1" dirty="0">
              <a:solidFill>
                <a:prstClr val="black"/>
              </a:solidFill>
              <a:latin typeface="HP001 5 hàng" pitchFamily="34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32" y="1455785"/>
            <a:ext cx="7959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bập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bênh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lợp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ngăn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nắp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đẹp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HP001 5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itchFamily="34" charset="-93"/>
              </a:rPr>
              <a:t>sách</a:t>
            </a:r>
            <a:endParaRPr lang="vi-VN" sz="3200" b="1" dirty="0">
              <a:solidFill>
                <a:srgbClr val="FF0000"/>
              </a:solidFill>
              <a:latin typeface="HP001 5 hàng" pitchFamily="34" charset="-93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259632" y="5085184"/>
            <a:ext cx="3024336" cy="810001"/>
            <a:chOff x="1143000" y="951328"/>
            <a:chExt cx="6705600" cy="810001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28" name="TextBox 27"/>
          <p:cNvSpPr txBox="1"/>
          <p:nvPr/>
        </p:nvSpPr>
        <p:spPr>
          <a:xfrm>
            <a:off x="1547664" y="512445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n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găn</a:t>
            </a:r>
            <a:r>
              <a:rPr lang="en-US" sz="4000" b="1" dirty="0" smtClean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nắp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115616" y="3789040"/>
            <a:ext cx="3024336" cy="810001"/>
            <a:chOff x="1143000" y="951328"/>
            <a:chExt cx="6705600" cy="810001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58" name="TextBox 57"/>
          <p:cNvSpPr txBox="1"/>
          <p:nvPr/>
        </p:nvSpPr>
        <p:spPr>
          <a:xfrm>
            <a:off x="1556048" y="3980712"/>
            <a:ext cx="2295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lợp</a:t>
            </a:r>
            <a:r>
              <a:rPr lang="en-US" sz="4000" b="1" dirty="0" smtClean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nhà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1115616" y="2618999"/>
            <a:ext cx="3024336" cy="810001"/>
            <a:chOff x="1143000" y="951328"/>
            <a:chExt cx="6705600" cy="810001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69" name="TextBox 68"/>
          <p:cNvSpPr txBox="1"/>
          <p:nvPr/>
        </p:nvSpPr>
        <p:spPr>
          <a:xfrm>
            <a:off x="1403648" y="2658271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b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ập</a:t>
            </a:r>
            <a:r>
              <a:rPr lang="en-US" sz="4000" b="1" dirty="0" smtClean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bênh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5148064" y="2636912"/>
            <a:ext cx="3024336" cy="810001"/>
            <a:chOff x="1143000" y="951328"/>
            <a:chExt cx="6705600" cy="810001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80" name="TextBox 79"/>
          <p:cNvSpPr txBox="1"/>
          <p:nvPr/>
        </p:nvSpPr>
        <p:spPr>
          <a:xfrm>
            <a:off x="5436096" y="2676184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x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inh</a:t>
            </a:r>
            <a:r>
              <a:rPr lang="en-US" sz="4000" b="1" dirty="0" smtClean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đẹp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5148064" y="3789040"/>
            <a:ext cx="3024336" cy="810001"/>
            <a:chOff x="1143000" y="951328"/>
            <a:chExt cx="6705600" cy="810001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91" name="TextBox 90"/>
          <p:cNvSpPr txBox="1"/>
          <p:nvPr/>
        </p:nvSpPr>
        <p:spPr>
          <a:xfrm>
            <a:off x="5436096" y="3828312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prstClr val="black"/>
                </a:solidFill>
                <a:latin typeface="HP001 5 hàng" pitchFamily="34" charset="0"/>
              </a:rPr>
              <a:t>c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uốn</a:t>
            </a:r>
            <a:r>
              <a:rPr lang="en-US" sz="4000" b="1" dirty="0" smtClean="0">
                <a:solidFill>
                  <a:prstClr val="black"/>
                </a:solidFill>
                <a:latin typeface="HP001 5 hàng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HP001 5 hàng" pitchFamily="34" charset="0"/>
              </a:rPr>
              <a:t>sách</a:t>
            </a:r>
            <a:endParaRPr lang="en-US" sz="4000" b="1" dirty="0">
              <a:solidFill>
                <a:prstClr val="black"/>
              </a:solidFill>
              <a:latin typeface="HP001 5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866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8" grpId="0"/>
      <p:bldP spid="69" grpId="0"/>
      <p:bldP spid="80" grpId="0"/>
      <p:bldP spid="9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324</Words>
  <Application>Microsoft Office PowerPoint</Application>
  <PresentationFormat>On-screen Show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Network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phienbanmoi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</cp:revision>
  <dcterms:created xsi:type="dcterms:W3CDTF">2018-01-14T14:17:42Z</dcterms:created>
  <dcterms:modified xsi:type="dcterms:W3CDTF">2018-03-13T08:18:32Z</dcterms:modified>
</cp:coreProperties>
</file>