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6" r:id="rId4"/>
    <p:sldId id="257" r:id="rId5"/>
    <p:sldId id="260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0923-C8DB-459B-BDB5-10A895DAD4A2}" type="datetimeFigureOut">
              <a:rPr lang="vi-VN" smtClean="0"/>
              <a:pPr/>
              <a:t>13/03/2018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43A0-64E3-4A88-AC73-82509FEE7C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5495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0923-C8DB-459B-BDB5-10A895DAD4A2}" type="datetimeFigureOut">
              <a:rPr lang="vi-VN" smtClean="0"/>
              <a:pPr/>
              <a:t>13/03/2018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43A0-64E3-4A88-AC73-82509FEE7C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4116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0923-C8DB-459B-BDB5-10A895DAD4A2}" type="datetimeFigureOut">
              <a:rPr lang="vi-VN" smtClean="0"/>
              <a:pPr/>
              <a:t>13/03/2018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43A0-64E3-4A88-AC73-82509FEE7C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6209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DE08-E497-4D0A-BA7A-4910DEC5FC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559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815CC-3645-442D-A718-6E36B5BC5B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75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CEC93-C3ED-4D15-9B02-F12D4D0B97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896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2F13E-3E36-4A16-BBB8-C774DE8AAFB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475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22581-3D51-4B48-9922-C98738BCB7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828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C4E7-3B3B-4A8B-ABF0-037224950CB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709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2A7C1-82B3-4A82-8A6C-05F9DE8653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596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52576-D95F-45C2-A62E-9934C1707A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88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0923-C8DB-459B-BDB5-10A895DAD4A2}" type="datetimeFigureOut">
              <a:rPr lang="vi-VN" smtClean="0"/>
              <a:pPr/>
              <a:t>13/03/2018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43A0-64E3-4A88-AC73-82509FEE7C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99901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960DF-CAB7-4AD5-8B65-B63E5F3E97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172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4E162-1A96-499D-94DF-F6AB4E2A73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03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D9BF6-58D2-4385-84D5-60B4A39E88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693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7B379-B442-4190-910D-4D0AA1B011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135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4F0B0-0FFD-4E64-9756-9477B08BED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7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0923-C8DB-459B-BDB5-10A895DAD4A2}" type="datetimeFigureOut">
              <a:rPr lang="vi-VN" smtClean="0"/>
              <a:pPr/>
              <a:t>13/03/2018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43A0-64E3-4A88-AC73-82509FEE7C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110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0923-C8DB-459B-BDB5-10A895DAD4A2}" type="datetimeFigureOut">
              <a:rPr lang="vi-VN" smtClean="0"/>
              <a:pPr/>
              <a:t>13/03/2018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43A0-64E3-4A88-AC73-82509FEE7C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0481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0923-C8DB-459B-BDB5-10A895DAD4A2}" type="datetimeFigureOut">
              <a:rPr lang="vi-VN" smtClean="0"/>
              <a:pPr/>
              <a:t>13/03/2018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43A0-64E3-4A88-AC73-82509FEE7C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209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0923-C8DB-459B-BDB5-10A895DAD4A2}" type="datetimeFigureOut">
              <a:rPr lang="vi-VN" smtClean="0"/>
              <a:pPr/>
              <a:t>13/03/2018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43A0-64E3-4A88-AC73-82509FEE7C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9257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0923-C8DB-459B-BDB5-10A895DAD4A2}" type="datetimeFigureOut">
              <a:rPr lang="vi-VN" smtClean="0"/>
              <a:pPr/>
              <a:t>13/03/2018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43A0-64E3-4A88-AC73-82509FEE7C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17716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0923-C8DB-459B-BDB5-10A895DAD4A2}" type="datetimeFigureOut">
              <a:rPr lang="vi-VN" smtClean="0"/>
              <a:pPr/>
              <a:t>13/03/2018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43A0-64E3-4A88-AC73-82509FEE7C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5639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0923-C8DB-459B-BDB5-10A895DAD4A2}" type="datetimeFigureOut">
              <a:rPr lang="vi-VN" smtClean="0"/>
              <a:pPr/>
              <a:t>13/03/2018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43A0-64E3-4A88-AC73-82509FEE7C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5936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70923-C8DB-459B-BDB5-10A895DAD4A2}" type="datetimeFigureOut">
              <a:rPr lang="vi-VN" smtClean="0"/>
              <a:pPr/>
              <a:t>13/03/2018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43A0-64E3-4A88-AC73-82509FEE7C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4308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965C5-2B64-4BB8-BAFA-BD24FC5968C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4374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387424"/>
            <a:ext cx="9865096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ictur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0235" y="4993113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blumen-pflanzen1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2971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blumen-pflanzen1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05700" y="723900"/>
            <a:ext cx="236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72000"/>
            <a:ext cx="121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7391400" y="152400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6400800" y="1066800"/>
            <a:ext cx="990600" cy="304800"/>
          </a:xfrm>
          <a:custGeom>
            <a:avLst/>
            <a:gdLst>
              <a:gd name="T0" fmla="*/ 189822889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1988717710 h 1472"/>
              <a:gd name="T6" fmla="*/ 2147483647 w 2016"/>
              <a:gd name="T7" fmla="*/ 2147483647 h 1472"/>
              <a:gd name="T8" fmla="*/ 2147483647 w 2016"/>
              <a:gd name="T9" fmla="*/ 710240943 h 1472"/>
              <a:gd name="T10" fmla="*/ 2147483647 w 2016"/>
              <a:gd name="T11" fmla="*/ 284096377 h 1472"/>
              <a:gd name="T12" fmla="*/ 2147483647 w 2016"/>
              <a:gd name="T13" fmla="*/ 2147483647 h 1472"/>
              <a:gd name="T14" fmla="*/ 2147483647 w 2016"/>
              <a:gd name="T15" fmla="*/ 1562530282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189822889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grpSp>
        <p:nvGrpSpPr>
          <p:cNvPr id="3100" name="Group 565"/>
          <p:cNvGrpSpPr>
            <a:grpSpLocks/>
          </p:cNvGrpSpPr>
          <p:nvPr/>
        </p:nvGrpSpPr>
        <p:grpSpPr bwMode="auto">
          <a:xfrm>
            <a:off x="7391400" y="5638800"/>
            <a:ext cx="1752600" cy="1219200"/>
            <a:chOff x="1968" y="1152"/>
            <a:chExt cx="1829" cy="2688"/>
          </a:xfrm>
        </p:grpSpPr>
        <p:pic>
          <p:nvPicPr>
            <p:cNvPr id="3115" name="Picture 566" descr="hoah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16" name="Group 567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3117" name="Picture 568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8" name="Picture 569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9" name="Picture 570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0" name="Picture 571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1" name="Group 572"/>
          <p:cNvGrpSpPr>
            <a:grpSpLocks/>
          </p:cNvGrpSpPr>
          <p:nvPr/>
        </p:nvGrpSpPr>
        <p:grpSpPr bwMode="auto">
          <a:xfrm>
            <a:off x="0" y="5638800"/>
            <a:ext cx="1752600" cy="1219200"/>
            <a:chOff x="1968" y="1152"/>
            <a:chExt cx="1829" cy="2688"/>
          </a:xfrm>
        </p:grpSpPr>
        <p:pic>
          <p:nvPicPr>
            <p:cNvPr id="3109" name="Picture 573" descr="hoah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10" name="Group 574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3111" name="Picture 575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2" name="Picture 576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3" name="Picture 577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4" name="Picture 578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2" name="Group 579"/>
          <p:cNvGrpSpPr>
            <a:grpSpLocks/>
          </p:cNvGrpSpPr>
          <p:nvPr/>
        </p:nvGrpSpPr>
        <p:grpSpPr bwMode="auto">
          <a:xfrm>
            <a:off x="3581400" y="5638800"/>
            <a:ext cx="1752600" cy="1219200"/>
            <a:chOff x="1968" y="1152"/>
            <a:chExt cx="1829" cy="2688"/>
          </a:xfrm>
        </p:grpSpPr>
        <p:pic>
          <p:nvPicPr>
            <p:cNvPr id="3103" name="Picture 580" descr="hoah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04" name="Group 581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3105" name="Picture 582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6" name="Picture 583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7" name="Picture 584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8" name="Picture 585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85" name="WordArt 5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7911072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28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Chào mừng quý thầy </a:t>
            </a:r>
          </a:p>
          <a:p>
            <a:pPr algn="ctr"/>
            <a:r>
              <a:rPr lang="vi-VN" sz="28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cô giáo về dự giờ thăm lớp </a:t>
            </a:r>
            <a:r>
              <a:rPr lang="vi-VN" sz="28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1/3</a:t>
            </a:r>
            <a:endParaRPr lang="vi-VN" sz="28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6" name="WordArt 6" descr="5"/>
          <p:cNvSpPr>
            <a:spLocks noChangeArrowheads="1" noChangeShapeType="1" noTextEdit="1"/>
          </p:cNvSpPr>
          <p:nvPr/>
        </p:nvSpPr>
        <p:spPr bwMode="auto">
          <a:xfrm>
            <a:off x="3203848" y="2916932"/>
            <a:ext cx="2609850" cy="800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28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8">
                    <a:alphaModFix amt="97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vi-VN" sz="28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8">
                    <a:alphaModFix amt="97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VIẾT</a:t>
            </a:r>
            <a:endParaRPr lang="vi-VN" sz="28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blipFill dpi="0" rotWithShape="1">
                <a:blip r:embed="rId8">
                  <a:alphaModFix amt="97000"/>
                </a:blip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87" name="Rectangle 7"/>
          <p:cNvSpPr>
            <a:spLocks noChangeArrowheads="1"/>
          </p:cNvSpPr>
          <p:nvPr/>
        </p:nvSpPr>
        <p:spPr bwMode="auto">
          <a:xfrm>
            <a:off x="179512" y="4005064"/>
            <a:ext cx="86106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rgbClr val="3333CC"/>
                </a:solidFill>
              </a:rPr>
              <a:t>Giáo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viên</a:t>
            </a:r>
            <a:r>
              <a:rPr lang="en-US" sz="2800" b="1" dirty="0">
                <a:solidFill>
                  <a:srgbClr val="3333CC"/>
                </a:solidFill>
              </a:rPr>
              <a:t> : </a:t>
            </a:r>
            <a:r>
              <a:rPr lang="en-US" sz="2800" b="1" dirty="0" err="1" smtClean="0">
                <a:solidFill>
                  <a:srgbClr val="3333CC"/>
                </a:solidFill>
              </a:rPr>
              <a:t>Trịnh</a:t>
            </a:r>
            <a:r>
              <a:rPr lang="en-US" sz="2800" b="1" dirty="0" smtClean="0">
                <a:solidFill>
                  <a:srgbClr val="3333CC"/>
                </a:solidFill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</a:rPr>
              <a:t>Thị</a:t>
            </a:r>
            <a:r>
              <a:rPr lang="en-US" sz="2800" b="1" dirty="0" smtClean="0">
                <a:solidFill>
                  <a:srgbClr val="3333CC"/>
                </a:solidFill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</a:rPr>
              <a:t>Thương</a:t>
            </a:r>
            <a:r>
              <a:rPr lang="en-US" sz="2800" b="1" dirty="0" smtClean="0">
                <a:solidFill>
                  <a:srgbClr val="3333CC"/>
                </a:solidFill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</a:rPr>
              <a:t>Huyền</a:t>
            </a:r>
            <a:endParaRPr lang="en-US" sz="2800" b="1" dirty="0">
              <a:solidFill>
                <a:srgbClr val="3333CC"/>
              </a:solidFill>
            </a:endParaRPr>
          </a:p>
          <a:p>
            <a:pPr algn="ctr" eaLnBrk="0" hangingPunct="0"/>
            <a:r>
              <a:rPr lang="en-US" sz="2800" b="1" dirty="0" err="1">
                <a:solidFill>
                  <a:srgbClr val="3333CC"/>
                </a:solidFill>
              </a:rPr>
              <a:t>Trường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Tiểu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học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Chánh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Phú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Hoà</a:t>
            </a:r>
            <a:endParaRPr lang="en-US" sz="2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7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" dur="5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animBg="1"/>
      <p:bldP spid="585" grpId="1" animBg="1"/>
      <p:bldP spid="586" grpId="0" animBg="1"/>
      <p:bldP spid="5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01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2018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viết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232" y="1455785"/>
            <a:ext cx="795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bập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bênh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lợp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ngăn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nắp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sách</a:t>
            </a:r>
            <a:endParaRPr lang="vi-VN" sz="3200" b="1" dirty="0">
              <a:solidFill>
                <a:srgbClr val="FF0000"/>
              </a:solidFill>
              <a:latin typeface="HP001 5 hàng" pitchFamily="34" charset="-93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59632" y="5085184"/>
            <a:ext cx="3024336" cy="810001"/>
            <a:chOff x="1143000" y="951328"/>
            <a:chExt cx="6705600" cy="810001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28" name="TextBox 27"/>
          <p:cNvSpPr txBox="1"/>
          <p:nvPr/>
        </p:nvSpPr>
        <p:spPr>
          <a:xfrm>
            <a:off x="1547664" y="512445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ngăn</a:t>
            </a:r>
            <a:r>
              <a:rPr lang="en-US" sz="4000" b="1" dirty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nắp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15616" y="3789040"/>
            <a:ext cx="3024336" cy="810001"/>
            <a:chOff x="1143000" y="951328"/>
            <a:chExt cx="6705600" cy="810001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1556048" y="3980712"/>
            <a:ext cx="2295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lợp</a:t>
            </a:r>
            <a:r>
              <a:rPr lang="en-US" sz="4000" b="1" dirty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nhà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115616" y="2618999"/>
            <a:ext cx="3024336" cy="810001"/>
            <a:chOff x="1143000" y="951328"/>
            <a:chExt cx="6705600" cy="810001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1403648" y="2658271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bập</a:t>
            </a:r>
            <a:r>
              <a:rPr lang="en-US" sz="4000" b="1" dirty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bênh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148064" y="2636912"/>
            <a:ext cx="3024336" cy="810001"/>
            <a:chOff x="1143000" y="951328"/>
            <a:chExt cx="6705600" cy="810001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80" name="TextBox 79"/>
          <p:cNvSpPr txBox="1"/>
          <p:nvPr/>
        </p:nvSpPr>
        <p:spPr>
          <a:xfrm>
            <a:off x="5436096" y="267618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xinh</a:t>
            </a:r>
            <a:r>
              <a:rPr lang="en-US" sz="4000" b="1" dirty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đẹp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5148064" y="3789040"/>
            <a:ext cx="3024336" cy="810001"/>
            <a:chOff x="1143000" y="951328"/>
            <a:chExt cx="6705600" cy="810001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91" name="TextBox 90"/>
          <p:cNvSpPr txBox="1"/>
          <p:nvPr/>
        </p:nvSpPr>
        <p:spPr>
          <a:xfrm>
            <a:off x="5436096" y="382831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cuốn</a:t>
            </a:r>
            <a:r>
              <a:rPr lang="en-US" sz="4000" b="1" dirty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sách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7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8" grpId="0"/>
      <p:bldP spid="69" grpId="0"/>
      <p:bldP spid="80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01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2018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viết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43608" y="3429000"/>
            <a:ext cx="7128792" cy="810001"/>
            <a:chOff x="1143000" y="951328"/>
            <a:chExt cx="6705600" cy="810001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28" name="TextBox 27"/>
          <p:cNvSpPr txBox="1"/>
          <p:nvPr/>
        </p:nvSpPr>
        <p:spPr>
          <a:xfrm>
            <a:off x="1331640" y="346827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ngăn</a:t>
            </a:r>
            <a:r>
              <a:rPr lang="en-US" sz="4000" b="1" dirty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nắp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43608" y="2420888"/>
            <a:ext cx="7128792" cy="810001"/>
            <a:chOff x="1143000" y="951328"/>
            <a:chExt cx="6705600" cy="810001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1331640" y="2420888"/>
            <a:ext cx="2295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lợp</a:t>
            </a:r>
            <a:r>
              <a:rPr lang="en-US" sz="4000" b="1" dirty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nhà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043608" y="1412776"/>
            <a:ext cx="7128792" cy="810001"/>
            <a:chOff x="1143000" y="951328"/>
            <a:chExt cx="6705600" cy="810001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1331640" y="145204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bập</a:t>
            </a:r>
            <a:r>
              <a:rPr lang="en-US" sz="4000" b="1" dirty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bênh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43608" y="4437112"/>
            <a:ext cx="7128792" cy="810001"/>
            <a:chOff x="1143000" y="951328"/>
            <a:chExt cx="6705600" cy="810001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80" name="TextBox 79"/>
          <p:cNvSpPr txBox="1"/>
          <p:nvPr/>
        </p:nvSpPr>
        <p:spPr>
          <a:xfrm>
            <a:off x="1331640" y="447638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xinh</a:t>
            </a:r>
            <a:r>
              <a:rPr lang="en-US" sz="4000" b="1" dirty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đẹp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043608" y="5445224"/>
            <a:ext cx="7128792" cy="810001"/>
            <a:chOff x="1143000" y="951328"/>
            <a:chExt cx="6705600" cy="810001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91" name="TextBox 90"/>
          <p:cNvSpPr txBox="1"/>
          <p:nvPr/>
        </p:nvSpPr>
        <p:spPr>
          <a:xfrm>
            <a:off x="1331640" y="548449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cuốn</a:t>
            </a:r>
            <a:r>
              <a:rPr lang="en-US" sz="4000" b="1" dirty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sách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644008" y="141277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bập</a:t>
            </a:r>
            <a:r>
              <a:rPr lang="en-US" sz="4000" b="1" dirty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bênh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652392" y="2420888"/>
            <a:ext cx="2295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lợp</a:t>
            </a:r>
            <a:r>
              <a:rPr lang="en-US" sz="4000" b="1" dirty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nhà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644008" y="351320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ngăn</a:t>
            </a:r>
            <a:r>
              <a:rPr lang="en-US" sz="4000" b="1" dirty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nắp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644008" y="447638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xinh</a:t>
            </a:r>
            <a:r>
              <a:rPr lang="en-US" sz="4000" b="1" dirty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đẹp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88024" y="544522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cuốn</a:t>
            </a:r>
            <a:r>
              <a:rPr lang="en-US" sz="4000" b="1" dirty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sách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7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8" grpId="0"/>
      <p:bldP spid="69" grpId="0"/>
      <p:bldP spid="8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9c6e886_1%20-%20spring%2010_res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77890" cy="1193629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590800" y="1905000"/>
            <a:ext cx="5867400" cy="129540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6" name="Picture 4" descr="mous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0288"/>
            <a:ext cx="33782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11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HP001 5 hàng" pitchFamily="34" charset="-93"/>
              </a:rPr>
              <a:t>Thứ</a:t>
            </a:r>
            <a:r>
              <a:rPr lang="en-US" sz="3200" b="1" dirty="0" smtClean="0">
                <a:latin typeface="HP001 5 hàng" pitchFamily="34" charset="-93"/>
              </a:rPr>
              <a:t> </a:t>
            </a:r>
            <a:r>
              <a:rPr lang="en-US" sz="3200" b="1" dirty="0" err="1" smtClean="0">
                <a:latin typeface="HP001 5 hàng" pitchFamily="34" charset="-93"/>
              </a:rPr>
              <a:t>năm</a:t>
            </a:r>
            <a:r>
              <a:rPr lang="en-US" sz="3200" b="1" dirty="0" smtClean="0">
                <a:latin typeface="HP001 5 hàng" pitchFamily="34" charset="-93"/>
              </a:rPr>
              <a:t>, </a:t>
            </a:r>
            <a:r>
              <a:rPr lang="en-US" sz="3200" b="1" dirty="0" err="1" smtClean="0">
                <a:latin typeface="HP001 5 hàng" pitchFamily="34" charset="-93"/>
              </a:rPr>
              <a:t>ngày</a:t>
            </a:r>
            <a:r>
              <a:rPr lang="en-US" sz="3200" b="1" dirty="0" smtClean="0">
                <a:latin typeface="HP001 5 hàng" pitchFamily="34" charset="-93"/>
              </a:rPr>
              <a:t>  </a:t>
            </a:r>
            <a:r>
              <a:rPr lang="en-US" sz="3200" b="1" dirty="0" err="1" smtClean="0">
                <a:latin typeface="HP001 5 hàng" pitchFamily="34" charset="-93"/>
              </a:rPr>
              <a:t>tháng</a:t>
            </a:r>
            <a:r>
              <a:rPr lang="en-US" sz="3200" b="1" dirty="0" smtClean="0">
                <a:latin typeface="HP001 5 hàng" pitchFamily="34" charset="-93"/>
              </a:rPr>
              <a:t> 01 </a:t>
            </a:r>
            <a:r>
              <a:rPr lang="en-US" sz="3200" b="1" dirty="0" err="1" smtClean="0">
                <a:latin typeface="HP001 5 hàng" pitchFamily="34" charset="-93"/>
              </a:rPr>
              <a:t>năm</a:t>
            </a:r>
            <a:r>
              <a:rPr lang="en-US" sz="3200" b="1" dirty="0" smtClean="0">
                <a:latin typeface="HP001 5 hàng" pitchFamily="34" charset="-93"/>
              </a:rPr>
              <a:t> 2018</a:t>
            </a:r>
          </a:p>
          <a:p>
            <a:pPr algn="ctr"/>
            <a:r>
              <a:rPr lang="en-US" sz="3200" b="1" dirty="0" err="1" smtClean="0">
                <a:latin typeface="HP001 5 hàng" pitchFamily="34" charset="-93"/>
              </a:rPr>
              <a:t>Tập</a:t>
            </a:r>
            <a:r>
              <a:rPr lang="en-US" sz="3200" b="1" dirty="0" smtClean="0">
                <a:latin typeface="HP001 5 hàng" pitchFamily="34" charset="-93"/>
              </a:rPr>
              <a:t> </a:t>
            </a:r>
            <a:r>
              <a:rPr lang="en-US" sz="3200" b="1" dirty="0" err="1" smtClean="0">
                <a:latin typeface="HP001 5 hàng" pitchFamily="34" charset="-93"/>
              </a:rPr>
              <a:t>viết</a:t>
            </a:r>
            <a:endParaRPr lang="vi-VN" sz="3200" b="1" dirty="0">
              <a:latin typeface="HP001 5 hàng" pitchFamily="34" charset="-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232" y="1455785"/>
            <a:ext cx="425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HP001 5 hàng" pitchFamily="34" charset="-93"/>
              </a:rPr>
              <a:t>Kiểm</a:t>
            </a:r>
            <a:r>
              <a:rPr lang="en-US" sz="3200" b="1" dirty="0" smtClean="0">
                <a:latin typeface="HP001 5 hàng" pitchFamily="34" charset="-93"/>
              </a:rPr>
              <a:t> </a:t>
            </a:r>
            <a:r>
              <a:rPr lang="en-US" sz="3200" b="1" dirty="0" err="1" smtClean="0">
                <a:latin typeface="HP001 5 hàng" pitchFamily="34" charset="-93"/>
              </a:rPr>
              <a:t>tra</a:t>
            </a:r>
            <a:r>
              <a:rPr lang="en-US" sz="3200" b="1" dirty="0" smtClean="0">
                <a:latin typeface="HP001 5 hàng" pitchFamily="34" charset="-93"/>
              </a:rPr>
              <a:t> </a:t>
            </a:r>
            <a:r>
              <a:rPr lang="en-US" sz="3200" b="1" dirty="0" err="1" smtClean="0">
                <a:latin typeface="HP001 5 hàng" pitchFamily="34" charset="-93"/>
              </a:rPr>
              <a:t>bài</a:t>
            </a:r>
            <a:r>
              <a:rPr lang="en-US" sz="3200" b="1" dirty="0" smtClean="0">
                <a:latin typeface="HP001 5 hàng" pitchFamily="34" charset="-93"/>
              </a:rPr>
              <a:t> </a:t>
            </a:r>
            <a:r>
              <a:rPr lang="en-US" sz="3200" b="1" dirty="0" err="1" smtClean="0">
                <a:latin typeface="HP001 5 hàng" pitchFamily="34" charset="-93"/>
              </a:rPr>
              <a:t>cũ</a:t>
            </a:r>
            <a:r>
              <a:rPr lang="en-US" sz="3200" b="1" dirty="0" smtClean="0">
                <a:latin typeface="HP001 5 hàng" pitchFamily="34" charset="-93"/>
              </a:rPr>
              <a:t>:</a:t>
            </a:r>
            <a:endParaRPr lang="vi-VN" sz="3200" b="1" dirty="0">
              <a:latin typeface="HP001 5 hàng" pitchFamily="34" charset="-93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48064" y="2492896"/>
            <a:ext cx="3024336" cy="810001"/>
            <a:chOff x="1143000" y="951328"/>
            <a:chExt cx="6705600" cy="81000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140896" y="2532168"/>
            <a:ext cx="203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P001 5 hàng" pitchFamily="34" charset="0"/>
              </a:rPr>
              <a:t>c</a:t>
            </a:r>
            <a:r>
              <a:rPr lang="en-US" sz="4000" b="1" dirty="0" smtClean="0">
                <a:latin typeface="HP001 5 hàng" pitchFamily="34" charset="0"/>
              </a:rPr>
              <a:t>on </a:t>
            </a:r>
            <a:r>
              <a:rPr lang="en-US" sz="4000" b="1" dirty="0" err="1" smtClean="0">
                <a:latin typeface="HP001 5 hàng" pitchFamily="34" charset="0"/>
              </a:rPr>
              <a:t>ốc</a:t>
            </a:r>
            <a:endParaRPr lang="en-US" sz="4000" b="1" dirty="0">
              <a:latin typeface="HP001 5 hàng" pitchFamily="34" charset="0"/>
            </a:endParaRPr>
          </a:p>
        </p:txBody>
      </p:sp>
      <p:pic>
        <p:nvPicPr>
          <p:cNvPr id="2" name="Picture 2" descr="C:\Users\Administrator.LOW5AUXNAQWMCBW\Desktop\hinh-anh-con-oc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896" y="2204864"/>
            <a:ext cx="461603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75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01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2018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viết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232" y="1455785"/>
            <a:ext cx="425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Kiểm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tra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cũ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48064" y="2492896"/>
            <a:ext cx="3024336" cy="810001"/>
            <a:chOff x="1143000" y="951328"/>
            <a:chExt cx="6705600" cy="81000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5364088" y="2532168"/>
            <a:ext cx="203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HP001 5 hàng" pitchFamily="34" charset="0"/>
              </a:rPr>
              <a:t>con </a:t>
            </a:r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ốc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pic>
        <p:nvPicPr>
          <p:cNvPr id="2050" name="Picture 2" descr="C:\Users\Administrator.LOW5AUXNAQWMCBW\Desktop\guocm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2200275"/>
            <a:ext cx="3810775" cy="33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148064" y="3843135"/>
            <a:ext cx="3024336" cy="810001"/>
            <a:chOff x="1143000" y="951328"/>
            <a:chExt cx="6705600" cy="810001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28" name="TextBox 27"/>
          <p:cNvSpPr txBox="1"/>
          <p:nvPr/>
        </p:nvSpPr>
        <p:spPr>
          <a:xfrm>
            <a:off x="5436096" y="3882407"/>
            <a:ext cx="203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HP001 5 hàng" pitchFamily="34" charset="0"/>
              </a:rPr>
              <a:t>đôi</a:t>
            </a:r>
            <a:r>
              <a:rPr lang="en-US" sz="4000" b="1" dirty="0" smtClean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HP001 5 hàng" pitchFamily="34" charset="0"/>
              </a:rPr>
              <a:t>guốc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01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2018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viết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232" y="1455785"/>
            <a:ext cx="795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bập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bênh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lợp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ngăn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nắp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sách</a:t>
            </a:r>
            <a:endParaRPr lang="vi-VN" sz="3200" b="1" dirty="0">
              <a:solidFill>
                <a:srgbClr val="FF0000"/>
              </a:solidFill>
              <a:latin typeface="HP001 5 hàng" pitchFamily="34" charset="-9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552" y="278092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bập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bênh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pic>
        <p:nvPicPr>
          <p:cNvPr id="9" name="Picture 4" descr="5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63238"/>
            <a:ext cx="5050904" cy="323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70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01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2018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viết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232" y="1455785"/>
            <a:ext cx="795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bập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bênh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lợp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ngăn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nắp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sách</a:t>
            </a:r>
            <a:endParaRPr lang="vi-VN" sz="3200" b="1" dirty="0">
              <a:solidFill>
                <a:srgbClr val="FF0000"/>
              </a:solidFill>
              <a:latin typeface="HP001 5 hàng" pitchFamily="34" charset="-9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7624" y="278092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bập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bênh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43608" y="386104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lợp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nhà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pic>
        <p:nvPicPr>
          <p:cNvPr id="3074" name="Picture 2" descr="C:\Users\Administrator.LOW5AUXNAQWMCBW\Desktop\lợp nh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0488" y="2533003"/>
            <a:ext cx="4559944" cy="332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96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01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2018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viết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232" y="1455785"/>
            <a:ext cx="795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bập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bênh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lợp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ngăn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nắp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sách</a:t>
            </a:r>
            <a:endParaRPr lang="vi-VN" sz="3200" b="1" dirty="0">
              <a:solidFill>
                <a:srgbClr val="FF0000"/>
              </a:solidFill>
              <a:latin typeface="HP001 5 hàng" pitchFamily="34" charset="-9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7624" y="278092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bập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bênh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43608" y="386104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lợp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nhà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9632" y="494116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ngăn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nắp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pic>
        <p:nvPicPr>
          <p:cNvPr id="4098" name="Picture 2" descr="C:\Users\Administrator.LOW5AUXNAQWMCBW\Desktop\ngăn nắ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33003"/>
            <a:ext cx="4762500" cy="377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581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01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2018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viết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232" y="1455785"/>
            <a:ext cx="795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bập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bênh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lợp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ngăn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nắp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sách</a:t>
            </a:r>
            <a:endParaRPr lang="vi-VN" sz="3200" b="1" dirty="0">
              <a:solidFill>
                <a:srgbClr val="FF0000"/>
              </a:solidFill>
              <a:latin typeface="HP001 5 hàng" pitchFamily="34" charset="-9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7624" y="234888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bập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bênh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43608" y="306024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lợp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nhà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9632" y="363631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ngăn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nắp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4284385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x</a:t>
            </a:r>
            <a:r>
              <a:rPr lang="en-US" sz="3200" b="1" dirty="0" err="1" smtClean="0">
                <a:solidFill>
                  <a:prstClr val="black"/>
                </a:solidFill>
                <a:latin typeface="HP001 5 hàng" pitchFamily="34" charset="-93"/>
              </a:rPr>
              <a:t>inh</a:t>
            </a:r>
            <a:r>
              <a:rPr lang="en-US" sz="3200" b="1" dirty="0" smtClean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5 hàng" pitchFamily="34" charset="-93"/>
              </a:rPr>
              <a:t>đẹp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pic>
        <p:nvPicPr>
          <p:cNvPr id="5122" name="Picture 2" descr="C:\Users\Administrator.LOW5AUXNAQWMCBW\Desktop\xinh đẹ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33003"/>
            <a:ext cx="3101330" cy="417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236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01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2018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viết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232" y="1455785"/>
            <a:ext cx="795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bập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bênh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lợp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ngăn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nắp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sách</a:t>
            </a:r>
            <a:endParaRPr lang="vi-VN" sz="3200" b="1" dirty="0">
              <a:solidFill>
                <a:srgbClr val="FF0000"/>
              </a:solidFill>
              <a:latin typeface="HP001 5 hàng" pitchFamily="34" charset="-9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7624" y="234888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bập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bênh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43608" y="306024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lợp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nhà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9632" y="363631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ngăn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nắp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284385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xinh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đẹp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486916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c</a:t>
            </a:r>
            <a:r>
              <a:rPr lang="en-US" sz="3200" b="1" dirty="0" err="1" smtClean="0">
                <a:solidFill>
                  <a:prstClr val="black"/>
                </a:solidFill>
                <a:latin typeface="HP001 5 hàng" pitchFamily="34" charset="-93"/>
              </a:rPr>
              <a:t>uốn</a:t>
            </a:r>
            <a:r>
              <a:rPr lang="en-US" sz="3200" b="1" dirty="0" smtClean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5 hàng" pitchFamily="34" charset="-93"/>
              </a:rPr>
              <a:t>sách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pic>
        <p:nvPicPr>
          <p:cNvPr id="6146" name="Picture 2" descr="C:\Users\Administrator.LOW5AUXNAQWMCBW\Desktop\cuốn ssa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3404"/>
            <a:ext cx="5083944" cy="358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856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01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2018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itchFamily="34" charset="-93"/>
              </a:rPr>
              <a:t>viết</a:t>
            </a:r>
            <a:endParaRPr lang="vi-VN" sz="3200" b="1" dirty="0">
              <a:solidFill>
                <a:prstClr val="black"/>
              </a:solidFill>
              <a:latin typeface="HP001 5 hàng" pitchFamily="34" charset="-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232" y="1455785"/>
            <a:ext cx="795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bập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bênh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lợp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ngăn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nắp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-93"/>
              </a:rPr>
              <a:t>sách</a:t>
            </a:r>
            <a:endParaRPr lang="vi-VN" sz="3200" b="1" dirty="0">
              <a:solidFill>
                <a:srgbClr val="FF0000"/>
              </a:solidFill>
              <a:latin typeface="HP001 5 hàng" pitchFamily="34" charset="-93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59632" y="5085184"/>
            <a:ext cx="3024336" cy="810001"/>
            <a:chOff x="1143000" y="951328"/>
            <a:chExt cx="6705600" cy="810001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28" name="TextBox 27"/>
          <p:cNvSpPr txBox="1"/>
          <p:nvPr/>
        </p:nvSpPr>
        <p:spPr>
          <a:xfrm>
            <a:off x="1547664" y="512445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n</a:t>
            </a:r>
            <a:r>
              <a:rPr lang="en-US" sz="4000" b="1" dirty="0" err="1" smtClean="0">
                <a:solidFill>
                  <a:prstClr val="black"/>
                </a:solidFill>
                <a:latin typeface="HP001 5 hàng" pitchFamily="34" charset="0"/>
              </a:rPr>
              <a:t>găn</a:t>
            </a:r>
            <a:r>
              <a:rPr lang="en-US" sz="4000" b="1" dirty="0" smtClean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HP001 5 hàng" pitchFamily="34" charset="0"/>
              </a:rPr>
              <a:t>nắp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15616" y="3789040"/>
            <a:ext cx="3024336" cy="810001"/>
            <a:chOff x="1143000" y="951328"/>
            <a:chExt cx="6705600" cy="810001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1556048" y="3980712"/>
            <a:ext cx="2295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HP001 5 hàng" pitchFamily="34" charset="0"/>
              </a:rPr>
              <a:t>lợp</a:t>
            </a:r>
            <a:r>
              <a:rPr lang="en-US" sz="4000" b="1" dirty="0" smtClean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HP001 5 hàng" pitchFamily="34" charset="0"/>
              </a:rPr>
              <a:t>nhà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115616" y="2618999"/>
            <a:ext cx="3024336" cy="810001"/>
            <a:chOff x="1143000" y="951328"/>
            <a:chExt cx="6705600" cy="810001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1403648" y="2658271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b</a:t>
            </a:r>
            <a:r>
              <a:rPr lang="en-US" sz="4000" b="1" dirty="0" err="1" smtClean="0">
                <a:solidFill>
                  <a:prstClr val="black"/>
                </a:solidFill>
                <a:latin typeface="HP001 5 hàng" pitchFamily="34" charset="0"/>
              </a:rPr>
              <a:t>ập</a:t>
            </a:r>
            <a:r>
              <a:rPr lang="en-US" sz="4000" b="1" dirty="0" smtClean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HP001 5 hàng" pitchFamily="34" charset="0"/>
              </a:rPr>
              <a:t>bênh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148064" y="2636912"/>
            <a:ext cx="3024336" cy="810001"/>
            <a:chOff x="1143000" y="951328"/>
            <a:chExt cx="6705600" cy="810001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80" name="TextBox 79"/>
          <p:cNvSpPr txBox="1"/>
          <p:nvPr/>
        </p:nvSpPr>
        <p:spPr>
          <a:xfrm>
            <a:off x="5436096" y="267618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x</a:t>
            </a:r>
            <a:r>
              <a:rPr lang="en-US" sz="4000" b="1" dirty="0" err="1" smtClean="0">
                <a:solidFill>
                  <a:prstClr val="black"/>
                </a:solidFill>
                <a:latin typeface="HP001 5 hàng" pitchFamily="34" charset="0"/>
              </a:rPr>
              <a:t>inh</a:t>
            </a:r>
            <a:r>
              <a:rPr lang="en-US" sz="4000" b="1" dirty="0" smtClean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HP001 5 hàng" pitchFamily="34" charset="0"/>
              </a:rPr>
              <a:t>đẹp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5148064" y="3789040"/>
            <a:ext cx="3024336" cy="810001"/>
            <a:chOff x="1143000" y="951328"/>
            <a:chExt cx="6705600" cy="810001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91" name="TextBox 90"/>
          <p:cNvSpPr txBox="1"/>
          <p:nvPr/>
        </p:nvSpPr>
        <p:spPr>
          <a:xfrm>
            <a:off x="5436096" y="382831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HP001 5 hàng" pitchFamily="34" charset="0"/>
              </a:rPr>
              <a:t>c</a:t>
            </a:r>
            <a:r>
              <a:rPr lang="en-US" sz="4000" b="1" dirty="0" err="1" smtClean="0">
                <a:solidFill>
                  <a:prstClr val="black"/>
                </a:solidFill>
                <a:latin typeface="HP001 5 hàng" pitchFamily="34" charset="0"/>
              </a:rPr>
              <a:t>uốn</a:t>
            </a:r>
            <a:r>
              <a:rPr lang="en-US" sz="4000" b="1" dirty="0" smtClean="0">
                <a:solidFill>
                  <a:prstClr val="black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HP001 5 hàng" pitchFamily="34" charset="0"/>
              </a:rPr>
              <a:t>sách</a:t>
            </a:r>
            <a:endParaRPr lang="en-US" sz="4000" b="1" dirty="0">
              <a:solidFill>
                <a:prstClr val="black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66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8" grpId="0"/>
      <p:bldP spid="69" grpId="0"/>
      <p:bldP spid="80" grpId="0"/>
      <p:bldP spid="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324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Network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phienbanmoi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2018-01-14T14:17:42Z</dcterms:created>
  <dcterms:modified xsi:type="dcterms:W3CDTF">2018-03-13T08:18:32Z</dcterms:modified>
</cp:coreProperties>
</file>