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6" r:id="rId3"/>
  </p:sldMasterIdLst>
  <p:notesMasterIdLst>
    <p:notesMasterId r:id="rId32"/>
  </p:notesMasterIdLst>
  <p:sldIdLst>
    <p:sldId id="285" r:id="rId4"/>
    <p:sldId id="282" r:id="rId5"/>
    <p:sldId id="260" r:id="rId6"/>
    <p:sldId id="261" r:id="rId7"/>
    <p:sldId id="266" r:id="rId8"/>
    <p:sldId id="263" r:id="rId9"/>
    <p:sldId id="265" r:id="rId10"/>
    <p:sldId id="292" r:id="rId11"/>
    <p:sldId id="267" r:id="rId12"/>
    <p:sldId id="268" r:id="rId13"/>
    <p:sldId id="262" r:id="rId14"/>
    <p:sldId id="303" r:id="rId15"/>
    <p:sldId id="304" r:id="rId16"/>
    <p:sldId id="293" r:id="rId17"/>
    <p:sldId id="294" r:id="rId18"/>
    <p:sldId id="300" r:id="rId19"/>
    <p:sldId id="295" r:id="rId20"/>
    <p:sldId id="298" r:id="rId21"/>
    <p:sldId id="301" r:id="rId22"/>
    <p:sldId id="296" r:id="rId23"/>
    <p:sldId id="299" r:id="rId24"/>
    <p:sldId id="302" r:id="rId25"/>
    <p:sldId id="297" r:id="rId26"/>
    <p:sldId id="290" r:id="rId27"/>
    <p:sldId id="287" r:id="rId28"/>
    <p:sldId id="288" r:id="rId29"/>
    <p:sldId id="289" r:id="rId30"/>
    <p:sldId id="279" r:id="rId31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26" autoAdjust="0"/>
    <p:restoredTop sz="94660"/>
  </p:normalViewPr>
  <p:slideViewPr>
    <p:cSldViewPr>
      <p:cViewPr varScale="1">
        <p:scale>
          <a:sx n="35" d="100"/>
          <a:sy n="35" d="100"/>
        </p:scale>
        <p:origin x="-1348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EE41C-4669-4AF1-9936-7E2D8D2BF835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912B7-EAD0-446A-B4FF-7621009AC65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628827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7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93333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>
                <a:solidFill>
                  <a:prstClr val="black"/>
                </a:solidFill>
              </a:rPr>
              <a:pPr/>
              <a:t>8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3330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912B7-EAD0-446A-B4FF-7621009AC651}" type="slidenum">
              <a:rPr lang="vi-VN" smtClean="0"/>
              <a:pPr/>
              <a:t>10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933330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443069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306041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852992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8DE08-E497-4D0A-BA7A-4910DEC5FC7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4304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815CC-3645-442D-A718-6E36B5BC5B2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2508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CEC93-C3ED-4D15-9B02-F12D4D0B971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9188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2F13E-3E36-4A16-BBB8-C774DE8AAFB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8143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22581-3D51-4B48-9922-C98738BCB7B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37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8C4E7-3B3B-4A8B-ABF0-037224950CB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81205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2A7C1-82B3-4A82-8A6C-05F9DE86532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5445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52576-D95F-45C2-A62E-9934C1707AA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138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24195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960DF-CAB7-4AD5-8B65-B63E5F3E97A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7495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74E162-1A96-499D-94DF-F6AB4E2A73D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87809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D9BF6-58D2-4385-84D5-60B4A39E883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680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7B379-B442-4190-910D-4D0AA1B0116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7894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4F0B0-0FFD-4E64-9756-9477B08BEDA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205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3148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41535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21196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6304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358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6081554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34425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7030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37910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92208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90843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6760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D00127-58DA-4B90-948F-0F447B2C3D9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2414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544311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88775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30847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93499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2298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14584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DD895-A6DF-4B90-8056-3CA010C12A38}" type="datetimeFigureOut">
              <a:rPr lang="vi-VN" smtClean="0"/>
              <a:pPr/>
              <a:t>02/04/2019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E9F32-AF88-4430-81A2-6F1CB2EEDE2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268195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4965C5-2B64-4BB8-BAFA-BD24FC5968C3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smtClean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06052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DD895-A6DF-4B90-8056-3CA010C12A38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E9F32-AF88-4430-81A2-6F1CB2EEDE25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741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image" Target="../media/image19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gif"/><Relationship Id="rId12" Type="http://schemas.openxmlformats.org/officeDocument/2006/relationships/image" Target="../media/image18.gif"/><Relationship Id="rId2" Type="http://schemas.openxmlformats.org/officeDocument/2006/relationships/audio" Target="file:///H:\the%20duc%20sang.mp3" TargetMode="External"/><Relationship Id="rId1" Type="http://schemas.openxmlformats.org/officeDocument/2006/relationships/audio" Target="file:///D:\Bo%20la%20tat%20ca%20-%20Hien%20Anh%20%5bNCT%2000633931129937703750%5d.mp3" TargetMode="External"/><Relationship Id="rId6" Type="http://schemas.openxmlformats.org/officeDocument/2006/relationships/image" Target="../media/image12.gif"/><Relationship Id="rId11" Type="http://schemas.openxmlformats.org/officeDocument/2006/relationships/image" Target="../media/image17.gif"/><Relationship Id="rId5" Type="http://schemas.openxmlformats.org/officeDocument/2006/relationships/image" Target="../media/image11.png"/><Relationship Id="rId10" Type="http://schemas.openxmlformats.org/officeDocument/2006/relationships/image" Target="../media/image16.gif"/><Relationship Id="rId4" Type="http://schemas.openxmlformats.org/officeDocument/2006/relationships/image" Target="../media/image10.gif"/><Relationship Id="rId9" Type="http://schemas.openxmlformats.org/officeDocument/2006/relationships/image" Target="../media/image15.gif"/><Relationship Id="rId1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gif"/><Relationship Id="rId2" Type="http://schemas.openxmlformats.org/officeDocument/2006/relationships/audio" Target="file:///H:\the%20duc%20sang.mp3" TargetMode="External"/><Relationship Id="rId1" Type="http://schemas.openxmlformats.org/officeDocument/2006/relationships/audio" Target="file:///D:\Bo%20la%20tat%20ca%20-%20Hien%20Anh%20%5bNCT%2000633931129937703750%5d.mp3" TargetMode="Externa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7.jpeg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-387424"/>
            <a:ext cx="9865096" cy="72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Picture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235" y="4993113"/>
            <a:ext cx="1143000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blumen-pflanzen12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638800"/>
            <a:ext cx="2971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blumen-pflanzen12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505700" y="723900"/>
            <a:ext cx="2362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9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219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 descr="9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572000"/>
            <a:ext cx="1219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 descr="flowe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 descr="flower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95400"/>
            <a:ext cx="16002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7391400" y="152400"/>
            <a:ext cx="762000" cy="838200"/>
          </a:xfrm>
          <a:prstGeom prst="ellipse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sp>
        <p:nvSpPr>
          <p:cNvPr id="3087" name="Freeform 15"/>
          <p:cNvSpPr>
            <a:spLocks/>
          </p:cNvSpPr>
          <p:nvPr/>
        </p:nvSpPr>
        <p:spPr bwMode="auto">
          <a:xfrm>
            <a:off x="6400800" y="1066800"/>
            <a:ext cx="990600" cy="304800"/>
          </a:xfrm>
          <a:custGeom>
            <a:avLst/>
            <a:gdLst>
              <a:gd name="T0" fmla="*/ 1898228897 w 2016"/>
              <a:gd name="T1" fmla="*/ 2147483647 h 1472"/>
              <a:gd name="T2" fmla="*/ 2147483647 w 2016"/>
              <a:gd name="T3" fmla="*/ 2147483647 h 1472"/>
              <a:gd name="T4" fmla="*/ 2147483647 w 2016"/>
              <a:gd name="T5" fmla="*/ 1988717710 h 1472"/>
              <a:gd name="T6" fmla="*/ 2147483647 w 2016"/>
              <a:gd name="T7" fmla="*/ 2147483647 h 1472"/>
              <a:gd name="T8" fmla="*/ 2147483647 w 2016"/>
              <a:gd name="T9" fmla="*/ 710240943 h 1472"/>
              <a:gd name="T10" fmla="*/ 2147483647 w 2016"/>
              <a:gd name="T11" fmla="*/ 284096377 h 1472"/>
              <a:gd name="T12" fmla="*/ 2147483647 w 2016"/>
              <a:gd name="T13" fmla="*/ 2147483647 h 1472"/>
              <a:gd name="T14" fmla="*/ 2147483647 w 2016"/>
              <a:gd name="T15" fmla="*/ 1562530282 h 1472"/>
              <a:gd name="T16" fmla="*/ 2147483647 w 2016"/>
              <a:gd name="T17" fmla="*/ 2147483647 h 1472"/>
              <a:gd name="T18" fmla="*/ 2147483647 w 2016"/>
              <a:gd name="T19" fmla="*/ 2147483647 h 1472"/>
              <a:gd name="T20" fmla="*/ 2147483647 w 2016"/>
              <a:gd name="T21" fmla="*/ 2147483647 h 1472"/>
              <a:gd name="T22" fmla="*/ 2147483647 w 2016"/>
              <a:gd name="T23" fmla="*/ 2147483647 h 1472"/>
              <a:gd name="T24" fmla="*/ 2147483647 w 2016"/>
              <a:gd name="T25" fmla="*/ 2147483647 h 1472"/>
              <a:gd name="T26" fmla="*/ 2147483647 w 2016"/>
              <a:gd name="T27" fmla="*/ 2147483647 h 1472"/>
              <a:gd name="T28" fmla="*/ 2147483647 w 2016"/>
              <a:gd name="T29" fmla="*/ 2147483647 h 1472"/>
              <a:gd name="T30" fmla="*/ 1898228897 w 2016"/>
              <a:gd name="T31" fmla="*/ 2147483647 h 147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2016"/>
              <a:gd name="T49" fmla="*/ 0 h 1472"/>
              <a:gd name="T50" fmla="*/ 2016 w 2016"/>
              <a:gd name="T51" fmla="*/ 1472 h 147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2016" h="1472">
                <a:moveTo>
                  <a:pt x="16" y="848"/>
                </a:moveTo>
                <a:cubicBezTo>
                  <a:pt x="32" y="744"/>
                  <a:pt x="112" y="424"/>
                  <a:pt x="208" y="320"/>
                </a:cubicBezTo>
                <a:cubicBezTo>
                  <a:pt x="304" y="216"/>
                  <a:pt x="488" y="216"/>
                  <a:pt x="592" y="224"/>
                </a:cubicBezTo>
                <a:cubicBezTo>
                  <a:pt x="696" y="232"/>
                  <a:pt x="792" y="392"/>
                  <a:pt x="832" y="368"/>
                </a:cubicBezTo>
                <a:cubicBezTo>
                  <a:pt x="872" y="344"/>
                  <a:pt x="792" y="136"/>
                  <a:pt x="832" y="80"/>
                </a:cubicBezTo>
                <a:cubicBezTo>
                  <a:pt x="872" y="24"/>
                  <a:pt x="992" y="0"/>
                  <a:pt x="1072" y="32"/>
                </a:cubicBezTo>
                <a:cubicBezTo>
                  <a:pt x="1152" y="64"/>
                  <a:pt x="1240" y="248"/>
                  <a:pt x="1312" y="272"/>
                </a:cubicBezTo>
                <a:cubicBezTo>
                  <a:pt x="1384" y="296"/>
                  <a:pt x="1392" y="152"/>
                  <a:pt x="1504" y="176"/>
                </a:cubicBezTo>
                <a:cubicBezTo>
                  <a:pt x="1616" y="200"/>
                  <a:pt x="1952" y="288"/>
                  <a:pt x="1984" y="416"/>
                </a:cubicBezTo>
                <a:cubicBezTo>
                  <a:pt x="2016" y="544"/>
                  <a:pt x="1704" y="800"/>
                  <a:pt x="1696" y="944"/>
                </a:cubicBezTo>
                <a:cubicBezTo>
                  <a:pt x="1688" y="1088"/>
                  <a:pt x="1984" y="1192"/>
                  <a:pt x="1936" y="1280"/>
                </a:cubicBezTo>
                <a:cubicBezTo>
                  <a:pt x="1888" y="1368"/>
                  <a:pt x="1568" y="1472"/>
                  <a:pt x="1408" y="1472"/>
                </a:cubicBezTo>
                <a:cubicBezTo>
                  <a:pt x="1248" y="1472"/>
                  <a:pt x="1112" y="1376"/>
                  <a:pt x="976" y="1280"/>
                </a:cubicBezTo>
                <a:cubicBezTo>
                  <a:pt x="840" y="1184"/>
                  <a:pt x="736" y="952"/>
                  <a:pt x="592" y="896"/>
                </a:cubicBezTo>
                <a:cubicBezTo>
                  <a:pt x="448" y="840"/>
                  <a:pt x="208" y="952"/>
                  <a:pt x="112" y="944"/>
                </a:cubicBezTo>
                <a:cubicBezTo>
                  <a:pt x="16" y="936"/>
                  <a:pt x="0" y="952"/>
                  <a:pt x="16" y="848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vi-VN" smtClean="0">
              <a:solidFill>
                <a:srgbClr val="000000"/>
              </a:solidFill>
            </a:endParaRPr>
          </a:p>
        </p:txBody>
      </p:sp>
      <p:grpSp>
        <p:nvGrpSpPr>
          <p:cNvPr id="3100" name="Group 565"/>
          <p:cNvGrpSpPr>
            <a:grpSpLocks/>
          </p:cNvGrpSpPr>
          <p:nvPr/>
        </p:nvGrpSpPr>
        <p:grpSpPr bwMode="auto">
          <a:xfrm>
            <a:off x="7391400" y="5638800"/>
            <a:ext cx="1752600" cy="1219200"/>
            <a:chOff x="1968" y="1152"/>
            <a:chExt cx="1829" cy="2688"/>
          </a:xfrm>
        </p:grpSpPr>
        <p:pic>
          <p:nvPicPr>
            <p:cNvPr id="3115" name="Picture 566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16" name="Group 567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3117" name="Picture 568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8" name="Picture 569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9" name="Picture 570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20" name="Picture 571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101" name="Group 572"/>
          <p:cNvGrpSpPr>
            <a:grpSpLocks/>
          </p:cNvGrpSpPr>
          <p:nvPr/>
        </p:nvGrpSpPr>
        <p:grpSpPr bwMode="auto">
          <a:xfrm>
            <a:off x="0" y="5638800"/>
            <a:ext cx="1752600" cy="1219200"/>
            <a:chOff x="1968" y="1152"/>
            <a:chExt cx="1829" cy="2688"/>
          </a:xfrm>
        </p:grpSpPr>
        <p:pic>
          <p:nvPicPr>
            <p:cNvPr id="3109" name="Picture 573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10" name="Group 574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3111" name="Picture 575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2" name="Picture 576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3" name="Picture 577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14" name="Picture 578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102" name="Group 579"/>
          <p:cNvGrpSpPr>
            <a:grpSpLocks/>
          </p:cNvGrpSpPr>
          <p:nvPr/>
        </p:nvGrpSpPr>
        <p:grpSpPr bwMode="auto">
          <a:xfrm>
            <a:off x="3581400" y="5638800"/>
            <a:ext cx="1752600" cy="1219200"/>
            <a:chOff x="1968" y="1152"/>
            <a:chExt cx="1829" cy="2688"/>
          </a:xfrm>
        </p:grpSpPr>
        <p:pic>
          <p:nvPicPr>
            <p:cNvPr id="3103" name="Picture 580" descr="hoa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152"/>
              <a:ext cx="1301" cy="2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04" name="Group 581"/>
            <p:cNvGrpSpPr>
              <a:grpSpLocks/>
            </p:cNvGrpSpPr>
            <p:nvPr/>
          </p:nvGrpSpPr>
          <p:grpSpPr bwMode="auto">
            <a:xfrm>
              <a:off x="1968" y="1296"/>
              <a:ext cx="1829" cy="2256"/>
              <a:chOff x="1968" y="1296"/>
              <a:chExt cx="1829" cy="2256"/>
            </a:xfrm>
          </p:grpSpPr>
          <p:pic>
            <p:nvPicPr>
              <p:cNvPr id="3105" name="Picture 582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2112" y="1776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6" name="Picture 583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24743">
                <a:off x="2304" y="1296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7" name="Picture 584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1466575">
                <a:off x="1968" y="2304"/>
                <a:ext cx="800" cy="11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08" name="Picture 585" descr="hoahong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78134">
                <a:off x="2496" y="1680"/>
                <a:ext cx="1301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585" name="WordArt 5"/>
          <p:cNvSpPr>
            <a:spLocks noChangeArrowheads="1" noChangeShapeType="1" noTextEdit="1"/>
          </p:cNvSpPr>
          <p:nvPr/>
        </p:nvSpPr>
        <p:spPr bwMode="auto">
          <a:xfrm>
            <a:off x="978320" y="838200"/>
            <a:ext cx="6946480" cy="21336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vi-VN" sz="2800" b="1" kern="10" dirty="0">
                <a:solidFill>
                  <a:srgbClr val="FF0000"/>
                </a:solidFill>
                <a:latin typeface="Times New Roman"/>
                <a:cs typeface="Times New Roman"/>
              </a:rPr>
              <a:t>Chào mừng quý thầy </a:t>
            </a:r>
          </a:p>
          <a:p>
            <a:pPr algn="ctr"/>
            <a:r>
              <a:rPr lang="vi-VN" sz="2800" b="1" kern="10" dirty="0">
                <a:solidFill>
                  <a:srgbClr val="FF0000"/>
                </a:solidFill>
                <a:latin typeface="Times New Roman"/>
                <a:cs typeface="Times New Roman"/>
              </a:rPr>
              <a:t>cô giáo về dự giờ thăm lớp </a:t>
            </a:r>
            <a:r>
              <a:rPr lang="en-US" sz="2800" b="1" kern="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1/5</a:t>
            </a:r>
            <a:endParaRPr lang="vi-VN" sz="2800" b="1" kern="1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586" name="WordArt 6" descr="5"/>
          <p:cNvSpPr>
            <a:spLocks noChangeArrowheads="1" noChangeShapeType="1" noTextEdit="1"/>
          </p:cNvSpPr>
          <p:nvPr/>
        </p:nvSpPr>
        <p:spPr bwMode="auto">
          <a:xfrm>
            <a:off x="3203848" y="2916932"/>
            <a:ext cx="2609850" cy="8001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vi-VN" sz="2800" kern="10" dirty="0">
                <a:ln w="222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1">
                  <a:blip r:embed="rId8">
                    <a:alphaModFix amt="97000"/>
                  </a:blip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MÔN: TIẾNG VIỆT</a:t>
            </a:r>
          </a:p>
        </p:txBody>
      </p:sp>
      <p:sp>
        <p:nvSpPr>
          <p:cNvPr id="587" name="Rectangle 7"/>
          <p:cNvSpPr>
            <a:spLocks noChangeArrowheads="1"/>
          </p:cNvSpPr>
          <p:nvPr/>
        </p:nvSpPr>
        <p:spPr bwMode="auto">
          <a:xfrm>
            <a:off x="179512" y="4005064"/>
            <a:ext cx="8610600" cy="105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Giáo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viên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: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Tr­ương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Thị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Mai</a:t>
            </a:r>
            <a:endParaRPr lang="en-US" sz="2800" b="1" dirty="0">
              <a:solidFill>
                <a:srgbClr val="3333CC"/>
              </a:solidFill>
              <a:latin typeface="Arial" charset="0"/>
            </a:endParaRPr>
          </a:p>
          <a:p>
            <a:pPr algn="ctr" eaLnBrk="0" hangingPunct="0"/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Trường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Tiểu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Arial" charset="0"/>
              </a:rPr>
              <a:t>học</a:t>
            </a:r>
            <a:r>
              <a:rPr lang="en-US" sz="2800" b="1" dirty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Chánh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Phú</a:t>
            </a:r>
            <a:r>
              <a:rPr lang="en-US" sz="2800" b="1" dirty="0" smtClean="0">
                <a:solidFill>
                  <a:srgbClr val="3333CC"/>
                </a:solidFill>
                <a:latin typeface="Arial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charset="0"/>
              </a:rPr>
              <a:t>Hoà</a:t>
            </a:r>
            <a:endParaRPr lang="en-US" sz="2800" b="1" dirty="0">
              <a:solidFill>
                <a:srgbClr val="3333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701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mph" presetSubtype="1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0" dur="50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 animBg="1"/>
      <p:bldP spid="585" grpId="1" animBg="1"/>
      <p:bldP spid="586" grpId="0" animBg="1"/>
      <p:bldP spid="58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691680" y="4365104"/>
            <a:ext cx="72978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835696" y="4437112"/>
            <a:ext cx="58576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940152" y="4365104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444208" y="4437112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547664" y="1606148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93438" y="1700808"/>
            <a:ext cx="18171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724128" y="3852337"/>
            <a:ext cx="20778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ngöïa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goã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35896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b¶y, ngµy 7 th¸ng 10 n¨m 2017</a:t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</p:spTree>
    <p:extLst>
      <p:ext uri="{BB962C8B-B14F-4D97-AF65-F5344CB8AC3E}">
        <p14:creationId xmlns="" xmlns:p14="http://schemas.microsoft.com/office/powerpoint/2010/main" val="419335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002569" y="1916832"/>
            <a:ext cx="2937583" cy="810001"/>
            <a:chOff x="1143000" y="951328"/>
            <a:chExt cx="6705600" cy="810001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3002569" y="2979039"/>
            <a:ext cx="2937583" cy="810001"/>
            <a:chOff x="1143000" y="951328"/>
            <a:chExt cx="6705600" cy="810001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2159821" y="4077072"/>
            <a:ext cx="4644427" cy="810001"/>
            <a:chOff x="1143000" y="951328"/>
            <a:chExt cx="6705600" cy="810001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/>
          <p:cNvGrpSpPr/>
          <p:nvPr/>
        </p:nvGrpSpPr>
        <p:grpSpPr>
          <a:xfrm>
            <a:off x="2138473" y="5211287"/>
            <a:ext cx="4665775" cy="810001"/>
            <a:chOff x="1143000" y="951328"/>
            <a:chExt cx="6705600" cy="810001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2828528" y="52292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HP001 5 hàng" pitchFamily="34" charset="0"/>
              </a:rPr>
              <a:t> </a:t>
            </a:r>
            <a:r>
              <a:rPr lang="en-US" sz="4000" b="1" dirty="0" err="1" smtClean="0">
                <a:latin typeface="HP001 5 hàng" pitchFamily="34" charset="0"/>
              </a:rPr>
              <a:t>ngựa</a:t>
            </a:r>
            <a:r>
              <a:rPr lang="en-US" sz="4000" b="1" dirty="0" smtClean="0">
                <a:latin typeface="HP001 5 hàng" pitchFamily="34" charset="0"/>
              </a:rPr>
              <a:t> </a:t>
            </a:r>
            <a:r>
              <a:rPr lang="en-US" sz="4000" b="1" dirty="0" err="1" smtClean="0">
                <a:latin typeface="HP001 5 hàng" pitchFamily="34" charset="0"/>
              </a:rPr>
              <a:t>gỗ</a:t>
            </a:r>
            <a:endParaRPr lang="en-US" sz="4000" b="1" dirty="0">
              <a:latin typeface="HP001 5 hàng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008040" y="4096094"/>
            <a:ext cx="2500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5 hàng" pitchFamily="34" charset="0"/>
              </a:rPr>
              <a:t>cua</a:t>
            </a:r>
            <a:r>
              <a:rPr lang="en-US" sz="4000" b="1" dirty="0" smtClean="0">
                <a:latin typeface="HP001 5 hàng" pitchFamily="34" charset="0"/>
              </a:rPr>
              <a:t> </a:t>
            </a:r>
            <a:r>
              <a:rPr lang="en-US" sz="4000" b="1" dirty="0" err="1" smtClean="0">
                <a:latin typeface="HP001 5 hàng" pitchFamily="34" charset="0"/>
              </a:rPr>
              <a:t>bể</a:t>
            </a:r>
            <a:endParaRPr lang="en-US" sz="4000" b="1" dirty="0">
              <a:latin typeface="HP001 5 hàng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29891" y="3036798"/>
            <a:ext cx="1198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5 hàng" pitchFamily="34" charset="0"/>
              </a:rPr>
              <a:t>öa</a:t>
            </a:r>
            <a:endParaRPr lang="en-US" sz="4000" b="1" dirty="0">
              <a:latin typeface="HP001 5 hàng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34408" y="1934745"/>
            <a:ext cx="899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5 hàng" pitchFamily="34" charset="0"/>
              </a:rPr>
              <a:t>ua</a:t>
            </a:r>
            <a:endParaRPr lang="en-US" sz="4000" b="1" dirty="0">
              <a:latin typeface="HP001 5 hàng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635896" y="1268760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smtClean="0">
                <a:latin typeface=".VnAvant" pitchFamily="34" charset="0"/>
              </a:rPr>
              <a:t>Thø</a:t>
            </a:r>
            <a:r>
              <a:rPr lang="vi-VN" sz="3200" smtClean="0">
                <a:latin typeface=".VnAvant" pitchFamily="34" charset="0"/>
              </a:rPr>
              <a:t> b¶y, ngµy 7 th¸ng 10 n¨m 2017</a:t>
            </a:r>
            <a:br>
              <a:rPr lang="vi-VN" sz="3200" smtClean="0">
                <a:latin typeface=".VnAvant" pitchFamily="34" charset="0"/>
              </a:rPr>
            </a:br>
            <a:r>
              <a:rPr lang="vi-VN" sz="320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</p:spTree>
    <p:extLst>
      <p:ext uri="{BB962C8B-B14F-4D97-AF65-F5344CB8AC3E}">
        <p14:creationId xmlns="" xmlns:p14="http://schemas.microsoft.com/office/powerpoint/2010/main" val="35063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PARKLE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5638800" cy="121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WordArt 3"/>
          <p:cNvSpPr>
            <a:spLocks noChangeArrowheads="1" noChangeShapeType="1" noTextEdit="1"/>
          </p:cNvSpPr>
          <p:nvPr/>
        </p:nvSpPr>
        <p:spPr bwMode="auto">
          <a:xfrm>
            <a:off x="1676400" y="762000"/>
            <a:ext cx="5453063" cy="167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Thư giãn</a:t>
            </a:r>
          </a:p>
        </p:txBody>
      </p:sp>
      <p:pic>
        <p:nvPicPr>
          <p:cNvPr id="40964" name="Bo la tat ca - Hien Anh [NCT 00633931129937703750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4114800"/>
            <a:ext cx="381000" cy="355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5" descr="0036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191000"/>
            <a:ext cx="1633538" cy="1676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avatar_other_004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0"/>
            <a:ext cx="1714500" cy="2057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7" name="Picture 7" descr="Bemua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343400"/>
            <a:ext cx="1752600" cy="1638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89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133600"/>
            <a:ext cx="3429000" cy="30972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9" name="Picture 9" descr="88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36875" cy="3524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Th­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438400"/>
            <a:ext cx="3683000" cy="4419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971" name="Group 11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-24"/>
            <a:chExt cx="5760" cy="4368"/>
          </a:xfrm>
        </p:grpSpPr>
        <p:grpSp>
          <p:nvGrpSpPr>
            <p:cNvPr id="40972" name="Group 12"/>
            <p:cNvGrpSpPr>
              <a:grpSpLocks/>
            </p:cNvGrpSpPr>
            <p:nvPr/>
          </p:nvGrpSpPr>
          <p:grpSpPr bwMode="auto">
            <a:xfrm>
              <a:off x="0" y="-24"/>
              <a:ext cx="5760" cy="4368"/>
              <a:chOff x="0" y="-24"/>
              <a:chExt cx="5760" cy="4368"/>
            </a:xfrm>
          </p:grpSpPr>
          <p:pic>
            <p:nvPicPr>
              <p:cNvPr id="40973" name="Picture 13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-24"/>
                <a:ext cx="576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4" name="Picture 14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504" y="2064"/>
                <a:ext cx="4320" cy="1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5" name="Picture 15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2088" y="2088"/>
                <a:ext cx="432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6" name="Picture 16" descr="ttrtrtr1151380670"/>
              <p:cNvPicPr>
                <a:picLocks noChangeAspect="1" noChangeArrowheads="1" noCrop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4200"/>
                <a:ext cx="576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977" name="Group 1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pic>
            <p:nvPicPr>
              <p:cNvPr id="40978" name="Picture 18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576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9" name="Picture 19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942"/>
                <a:ext cx="576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0" name="Picture 20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1971" y="1971"/>
                <a:ext cx="432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1" name="Picture 21" descr="flower[1][1][1][1]"/>
              <p:cNvPicPr>
                <a:picLocks noChangeAspect="1" noChangeArrowheads="1" noCrop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3411" y="1971"/>
                <a:ext cx="432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2" name="Picture 22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3" name="Picture 23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97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4" name="Picture 24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0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5" name="Picture 25" descr="012"/>
              <p:cNvPicPr>
                <a:picLocks noChangeAspect="1" noChangeArrowheads="1" noCrop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3597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0986" name="the duc sang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5562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942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905" fill="hold"/>
                                        <p:tgtEl>
                                          <p:spTgt spid="409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9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4140" fill="hold"/>
                                        <p:tgtEl>
                                          <p:spTgt spid="409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6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8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Bo la tat ca - Hien Anh [NCT 00633931129937703750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200" y="4114800"/>
            <a:ext cx="381000" cy="355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-24"/>
            <a:chExt cx="5760" cy="4368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0" y="-24"/>
              <a:ext cx="5760" cy="4368"/>
              <a:chOff x="0" y="-24"/>
              <a:chExt cx="5760" cy="4368"/>
            </a:xfrm>
          </p:grpSpPr>
          <p:pic>
            <p:nvPicPr>
              <p:cNvPr id="40973" name="Picture 13" descr="ttrtrtr1151380670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-24"/>
                <a:ext cx="576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4" name="Picture 14" descr="ttrtrtr1151380670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504" y="2064"/>
                <a:ext cx="4320" cy="1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5" name="Picture 15" descr="ttrtrtr1151380670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2088" y="2088"/>
                <a:ext cx="432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6" name="Picture 16" descr="ttrtrtr1151380670"/>
              <p:cNvPicPr>
                <a:picLocks noChangeAspect="1" noChangeArrowheads="1" noCrop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4200"/>
                <a:ext cx="5760" cy="1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pic>
            <p:nvPicPr>
              <p:cNvPr id="40978" name="Picture 18" descr="flower[1][1][1][1]"/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576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79" name="Picture 19" descr="flower[1][1][1][1]"/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942"/>
                <a:ext cx="576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0" name="Picture 20" descr="flower[1][1][1][1]"/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-1971" y="1971"/>
                <a:ext cx="432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1" name="Picture 21" descr="flower[1][1][1][1]"/>
              <p:cNvPicPr>
                <a:picLocks noChangeAspect="1" noChangeArrowheads="1" noCrop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3411" y="1971"/>
                <a:ext cx="4320" cy="3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2" name="Picture 22" descr="012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3" name="Picture 23" descr="012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3597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4" name="Picture 24" descr="012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0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5" name="Picture 25" descr="012"/>
              <p:cNvPicPr>
                <a:picLocks noChangeAspect="1" noChangeArrowheads="1" noCrop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944" y="3597"/>
                <a:ext cx="816" cy="7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0986" name="the duc sang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5562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143000" y="1066800"/>
            <a:ext cx="7162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PHÒNG GIÁO DỤC  VÀ ĐÀO TẠO THỊ XÃ BẾN CÁT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43000" y="1474113"/>
            <a:ext cx="7162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TRƯỜNG TIỂU HỌC CHÁNH PHÚ HÒA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5800" y="2209800"/>
            <a:ext cx="7924800" cy="248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HỘI THI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 CHỮ ĐẸP VÒNG TRƯỜNG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 HỌC 2017-2018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38400" y="4953000"/>
            <a:ext cx="6477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Chánh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2017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942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905" fill="hold"/>
                                        <p:tgtEl>
                                          <p:spTgt spid="409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140" fill="hold"/>
                                        <p:tgtEl>
                                          <p:spTgt spid="409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4"/>
                </p:tgtEl>
              </p:cMediaNode>
            </p:audio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8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2073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caø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chua­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4326" y="1628800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628800"/>
            <a:ext cx="201048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ngöïa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goã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061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istrator.LOW5AUXNAQWMCBW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7416823" cy="43924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731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2073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caø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chua­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4326" y="1628800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628800"/>
            <a:ext cx="201048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ngöïa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goã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680390" y="5301208"/>
            <a:ext cx="9846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72732" y="5373216"/>
            <a:ext cx="49234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878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2073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caø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chua­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4326" y="1628800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628800"/>
            <a:ext cx="201048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ngöïa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goã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680390" y="5301208"/>
            <a:ext cx="9846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72732" y="5373216"/>
            <a:ext cx="49234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816294" y="5580529"/>
            <a:ext cx="1818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noâ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ñuøa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607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.LOW5AUXNAQWMCBW\Desktop\tải xuố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97551"/>
            <a:ext cx="6912768" cy="43117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411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2073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caø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chua­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4326" y="1628800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628800"/>
            <a:ext cx="201048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ngöïa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goã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680390" y="5301208"/>
            <a:ext cx="9846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72732" y="5373216"/>
            <a:ext cx="49234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816294" y="5580529"/>
            <a:ext cx="1818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noâ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ñuøa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733965" y="6093296"/>
            <a:ext cx="7385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45425" y="6165304"/>
            <a:ext cx="4270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864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b¶y, ngµy 7 th¸ng 10 n¨m 2017</a:t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13" name="Rectangle 12"/>
          <p:cNvSpPr/>
          <p:nvPr/>
        </p:nvSpPr>
        <p:spPr>
          <a:xfrm>
            <a:off x="4845312" y="1695246"/>
            <a:ext cx="6751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ia­</a:t>
            </a:r>
            <a:endParaRPr lang="vi-VN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87824" y="2579420"/>
            <a:ext cx="22322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laù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tía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toâ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		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82449" y="4077072"/>
            <a:ext cx="7077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Beù</a:t>
            </a:r>
            <a:r>
              <a:rPr lang="en-US" sz="3200" dirty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Haø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nhoå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coû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chò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Kha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tæa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laù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.­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3568" y="1695246"/>
            <a:ext cx="36724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Kieåm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tra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baøi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cuõ</a:t>
            </a:r>
            <a:r>
              <a:rPr lang="en-US" sz="3200" b="1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: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6096" y="2579420"/>
            <a:ext cx="22322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laù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mía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		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981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2073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caø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chua­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4326" y="1628800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628800"/>
            <a:ext cx="201048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ngöïa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goã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680390" y="5301208"/>
            <a:ext cx="9846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72732" y="5373216"/>
            <a:ext cx="49234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08104" y="4941168"/>
            <a:ext cx="1787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tre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nöùa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16294" y="5580529"/>
            <a:ext cx="1818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noâ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ñuøa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733965" y="6093296"/>
            <a:ext cx="7385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45425" y="6165304"/>
            <a:ext cx="4270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607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65319" y="1268760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" name="Picture 36" descr="9dcdc3016412b6b83a77bfde18b0e6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60848"/>
            <a:ext cx="7010400" cy="4248472"/>
          </a:xfrm>
          <a:prstGeom prst="rect">
            <a:avLst/>
          </a:prstGeom>
          <a:noFill/>
          <a:ln w="28575">
            <a:solidFill>
              <a:srgbClr val="660033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5194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2073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caø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chua­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4326" y="1628800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628800"/>
            <a:ext cx="201048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ngöïa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goã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680390" y="5301208"/>
            <a:ext cx="9846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72732" y="5373216"/>
            <a:ext cx="49234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08104" y="4941168"/>
            <a:ext cx="1787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tre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nöùa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16294" y="5580529"/>
            <a:ext cx="1818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noâ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ñuøa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733965" y="6093296"/>
            <a:ext cx="7385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45425" y="6165304"/>
            <a:ext cx="4270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417167" y="5453608"/>
            <a:ext cx="747121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83660" y="5525616"/>
            <a:ext cx="4806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863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2073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caø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chua­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4326" y="1628800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628800"/>
            <a:ext cx="201048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ngöïa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goã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680390" y="5301208"/>
            <a:ext cx="9846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172732" y="5373216"/>
            <a:ext cx="49234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08104" y="4941168"/>
            <a:ext cx="1787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tre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nöùa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8104" y="5580529"/>
            <a:ext cx="1758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xöa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kia­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16294" y="5580529"/>
            <a:ext cx="1818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noâ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ñuøa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733965" y="6093296"/>
            <a:ext cx="73851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045425" y="6165304"/>
            <a:ext cx="42705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417167" y="5453608"/>
            <a:ext cx="747121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83660" y="5525616"/>
            <a:ext cx="4806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52120" y="6093297"/>
            <a:ext cx="76504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940152" y="6165304"/>
            <a:ext cx="46178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607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4286" y="4797152"/>
            <a:ext cx="2073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caø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chua­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4326" y="1628800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1628800"/>
            <a:ext cx="2010487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ngöïa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goã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08104" y="4941168"/>
            <a:ext cx="1787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tre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nöùa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508104" y="5580529"/>
            <a:ext cx="17588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xöa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kia­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16294" y="5580529"/>
            <a:ext cx="1818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noâ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ñuøa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solidFill>
                  <a:prstClr val="black"/>
                </a:solidFill>
                <a:latin typeface=".VnAvant" pitchFamily="34" charset="0"/>
              </a:rPr>
              <a:t>Thø</a:t>
            </a: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</a:br>
            <a:r>
              <a:rPr lang="vi-VN" sz="3200" dirty="0" smtClean="0">
                <a:solidFill>
                  <a:prstClr val="black"/>
                </a:solidFill>
                <a:latin typeface=".VnAvant" pitchFamily="34" charset="0"/>
              </a:rPr>
              <a:t>Häc vÇn</a:t>
            </a:r>
            <a:endParaRPr lang="vi-VN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692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80" name="Group 4"/>
          <p:cNvGrpSpPr>
            <a:grpSpLocks/>
          </p:cNvGrpSpPr>
          <p:nvPr/>
        </p:nvGrpSpPr>
        <p:grpSpPr bwMode="auto">
          <a:xfrm>
            <a:off x="-381000" y="-152400"/>
            <a:ext cx="9829800" cy="7162800"/>
            <a:chOff x="579" y="542"/>
            <a:chExt cx="10807" cy="15840"/>
          </a:xfrm>
        </p:grpSpPr>
        <p:sp>
          <p:nvSpPr>
            <p:cNvPr id="101381" name="Line 5"/>
            <p:cNvSpPr>
              <a:spLocks noChangeShapeType="1"/>
            </p:cNvSpPr>
            <p:nvPr/>
          </p:nvSpPr>
          <p:spPr bwMode="auto">
            <a:xfrm>
              <a:off x="3658" y="782"/>
              <a:ext cx="7200" cy="0"/>
            </a:xfrm>
            <a:prstGeom prst="line">
              <a:avLst/>
            </a:prstGeom>
            <a:noFill/>
            <a:ln w="57150" cmpd="thickThin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  <p:grpSp>
          <p:nvGrpSpPr>
            <p:cNvPr id="101382" name="Group 6"/>
            <p:cNvGrpSpPr>
              <a:grpSpLocks/>
            </p:cNvGrpSpPr>
            <p:nvPr/>
          </p:nvGrpSpPr>
          <p:grpSpPr bwMode="auto">
            <a:xfrm>
              <a:off x="579" y="542"/>
              <a:ext cx="10807" cy="15840"/>
              <a:chOff x="1161" y="182"/>
              <a:chExt cx="10620" cy="14940"/>
            </a:xfrm>
          </p:grpSpPr>
          <p:grpSp>
            <p:nvGrpSpPr>
              <p:cNvPr id="101383" name="Group 7"/>
              <p:cNvGrpSpPr>
                <a:grpSpLocks/>
              </p:cNvGrpSpPr>
              <p:nvPr/>
            </p:nvGrpSpPr>
            <p:grpSpPr bwMode="auto">
              <a:xfrm>
                <a:off x="1161" y="182"/>
                <a:ext cx="10620" cy="14940"/>
                <a:chOff x="1985" y="2248"/>
                <a:chExt cx="8796" cy="11723"/>
              </a:xfrm>
            </p:grpSpPr>
            <p:graphicFrame>
              <p:nvGraphicFramePr>
                <p:cNvPr id="101384" name="Object 8"/>
                <p:cNvGraphicFramePr>
                  <a:graphicFrameLocks noChangeAspect="1"/>
                </p:cNvGraphicFramePr>
                <p:nvPr/>
              </p:nvGraphicFramePr>
              <p:xfrm>
                <a:off x="1985" y="2248"/>
                <a:ext cx="3055" cy="3044"/>
              </p:xfrm>
              <a:graphic>
                <a:graphicData uri="http://schemas.openxmlformats.org/presentationml/2006/ole">
                  <p:oleObj spid="_x0000_s2296" r:id="rId3" imgW="1278331" imgH="1273759" progId="">
                    <p:embed/>
                  </p:oleObj>
                </a:graphicData>
              </a:graphic>
            </p:graphicFrame>
            <p:graphicFrame>
              <p:nvGraphicFramePr>
                <p:cNvPr id="101385" name="Object 9"/>
                <p:cNvGraphicFramePr>
                  <a:graphicFrameLocks noChangeAspect="1"/>
                </p:cNvGraphicFramePr>
                <p:nvPr/>
              </p:nvGraphicFramePr>
              <p:xfrm>
                <a:off x="7632" y="11087"/>
                <a:ext cx="3149" cy="2884"/>
              </p:xfrm>
              <a:graphic>
                <a:graphicData uri="http://schemas.openxmlformats.org/presentationml/2006/ole">
                  <p:oleObj spid="_x0000_s2297" r:id="rId4" imgW="1999793" imgH="1831543" progId="">
                    <p:embed/>
                  </p:oleObj>
                </a:graphicData>
              </a:graphic>
            </p:graphicFrame>
            <p:sp>
              <p:nvSpPr>
                <p:cNvPr id="101386" name="Line 10"/>
                <p:cNvSpPr>
                  <a:spLocks noChangeShapeType="1"/>
                </p:cNvSpPr>
                <p:nvPr/>
              </p:nvSpPr>
              <p:spPr bwMode="auto">
                <a:xfrm>
                  <a:off x="2448" y="5289"/>
                  <a:ext cx="0" cy="8352"/>
                </a:xfrm>
                <a:prstGeom prst="line">
                  <a:avLst/>
                </a:prstGeom>
                <a:noFill/>
                <a:ln w="57150" cmpd="thinThick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vi-VN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01387" name="Line 11"/>
                <p:cNvSpPr>
                  <a:spLocks noChangeShapeType="1"/>
                </p:cNvSpPr>
                <p:nvPr/>
              </p:nvSpPr>
              <p:spPr bwMode="auto">
                <a:xfrm>
                  <a:off x="2448" y="13626"/>
                  <a:ext cx="5184" cy="0"/>
                </a:xfrm>
                <a:prstGeom prst="line">
                  <a:avLst/>
                </a:prstGeom>
                <a:noFill/>
                <a:ln w="57150" cmpd="thinThick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vi-VN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01388" name="Line 12"/>
              <p:cNvSpPr>
                <a:spLocks noChangeShapeType="1"/>
              </p:cNvSpPr>
              <p:nvPr/>
            </p:nvSpPr>
            <p:spPr bwMode="auto">
              <a:xfrm>
                <a:off x="11241" y="362"/>
                <a:ext cx="0" cy="11160"/>
              </a:xfrm>
              <a:prstGeom prst="line">
                <a:avLst/>
              </a:prstGeom>
              <a:noFill/>
              <a:ln w="57150" cmpd="thickThin">
                <a:solidFill>
                  <a:srgbClr val="000000"/>
                </a:solidFill>
                <a:round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101389" name="Picture 13" descr="de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763000" cy="6286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1391" name="Object 15"/>
          <p:cNvGraphicFramePr>
            <a:graphicFrameLocks noGrp="1" noChangeAspect="1"/>
          </p:cNvGraphicFramePr>
          <p:nvPr>
            <p:ph/>
          </p:nvPr>
        </p:nvGraphicFramePr>
        <p:xfrm>
          <a:off x="685800" y="5715000"/>
          <a:ext cx="904875" cy="485775"/>
        </p:xfrm>
        <a:graphic>
          <a:graphicData uri="http://schemas.openxmlformats.org/presentationml/2006/ole">
            <p:oleObj spid="_x0000_s2298" name="Package" r:id="rId6" imgW="904775" imgH="481263" progId="Package">
              <p:embed/>
            </p:oleObj>
          </a:graphicData>
        </a:graphic>
      </p:graphicFrame>
      <p:sp>
        <p:nvSpPr>
          <p:cNvPr id="15" name="Text Box 3"/>
          <p:cNvSpPr txBox="1">
            <a:spLocks noChangeArrowheads="1"/>
          </p:cNvSpPr>
          <p:nvPr/>
        </p:nvSpPr>
        <p:spPr bwMode="auto">
          <a:xfrm flipH="1">
            <a:off x="1451395" y="1780361"/>
            <a:ext cx="6912768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800" b="1" dirty="0" err="1" smtClean="0">
                <a:solidFill>
                  <a:srgbClr val="000099"/>
                </a:solidFill>
                <a:latin typeface="VNI-Avo" pitchFamily="2" charset="0"/>
              </a:rPr>
              <a:t>Nhìn</a:t>
            </a:r>
            <a:r>
              <a:rPr lang="en-US" sz="8800" b="1" dirty="0" smtClean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8800" b="1" dirty="0" err="1" smtClean="0">
                <a:solidFill>
                  <a:srgbClr val="000099"/>
                </a:solidFill>
                <a:latin typeface="VNI-Avo" pitchFamily="2" charset="0"/>
              </a:rPr>
              <a:t>hình</a:t>
            </a:r>
            <a:r>
              <a:rPr lang="en-US" sz="8800" b="1" dirty="0" smtClean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8800" b="1" dirty="0" err="1" smtClean="0">
                <a:solidFill>
                  <a:srgbClr val="000099"/>
                </a:solidFill>
                <a:latin typeface="VNI-Avo" pitchFamily="2" charset="0"/>
              </a:rPr>
              <a:t>ñoaùn</a:t>
            </a:r>
            <a:r>
              <a:rPr lang="en-US" sz="8800" b="1" dirty="0" smtClean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8800" b="1" dirty="0" err="1" smtClean="0">
                <a:solidFill>
                  <a:srgbClr val="000099"/>
                </a:solidFill>
                <a:latin typeface="VNI-Avo" pitchFamily="2" charset="0"/>
              </a:rPr>
              <a:t>chöõ</a:t>
            </a:r>
            <a:endParaRPr lang="en-US" sz="8800" b="1" dirty="0">
              <a:solidFill>
                <a:srgbClr val="000099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833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94917"/>
            <a:ext cx="3153759" cy="3290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075698" y="5087669"/>
            <a:ext cx="248819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rgbClr val="000099"/>
                </a:solidFill>
                <a:latin typeface="VNI-Avo" pitchFamily="2" charset="0"/>
              </a:rPr>
              <a:t>quaû</a:t>
            </a:r>
            <a:r>
              <a:rPr lang="en-US" sz="3200" b="1" dirty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VNI-Avo" pitchFamily="2" charset="0"/>
              </a:rPr>
              <a:t>döùa</a:t>
            </a:r>
            <a:endParaRPr lang="en-US" sz="2400" b="1" dirty="0">
              <a:latin typeface="VNI-Avo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63888" y="1340768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 smtClean="0"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 flipH="1">
            <a:off x="5436096" y="5077576"/>
            <a:ext cx="280927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rgbClr val="000099"/>
                </a:solidFill>
                <a:latin typeface="VNI-Avo" pitchFamily="2" charset="0"/>
              </a:rPr>
              <a:t>söõa</a:t>
            </a:r>
            <a:r>
              <a:rPr lang="en-US" sz="3200" b="1" dirty="0">
                <a:solidFill>
                  <a:srgbClr val="000099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VNI-Avo" pitchFamily="2" charset="0"/>
              </a:rPr>
              <a:t>chua</a:t>
            </a:r>
            <a:endParaRPr lang="en-US" sz="3200" b="1" dirty="0">
              <a:solidFill>
                <a:srgbClr val="000099"/>
              </a:solidFill>
              <a:latin typeface="VNI-Avo" pitchFamily="2" charset="0"/>
            </a:endParaRPr>
          </a:p>
        </p:txBody>
      </p:sp>
      <p:pic>
        <p:nvPicPr>
          <p:cNvPr id="10" name="Picture 10" descr="suachuaanNhaDam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75867" y="2726898"/>
            <a:ext cx="2184163" cy="18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suachuaanNhaDam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02637" y="2708920"/>
            <a:ext cx="2184163" cy="18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670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ua h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46" y="2066528"/>
            <a:ext cx="3524382" cy="337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 smtClean="0">
                <a:latin typeface=".VnAvant" pitchFamily="34" charset="0"/>
              </a:rPr>
              <a:t> b¶y, ngµy 7 th¸ng 10 n¨m 2017</a:t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5" name="Rectangle 4"/>
          <p:cNvSpPr/>
          <p:nvPr/>
        </p:nvSpPr>
        <p:spPr>
          <a:xfrm>
            <a:off x="3765319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112912" y="5513859"/>
            <a:ext cx="2667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3399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VNI-Avo" pitchFamily="2" charset="0"/>
              </a:rPr>
              <a:t>döa</a:t>
            </a:r>
            <a:r>
              <a:rPr lang="en-US" sz="3200" b="1" dirty="0">
                <a:solidFill>
                  <a:srgbClr val="003399"/>
                </a:solidFill>
                <a:latin typeface="VNI-Avo" pitchFamily="2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VNI-Avo" pitchFamily="2" charset="0"/>
              </a:rPr>
              <a:t>haáu</a:t>
            </a:r>
            <a:endParaRPr lang="en-US" sz="3200" b="1" dirty="0">
              <a:solidFill>
                <a:srgbClr val="003399"/>
              </a:solidFill>
              <a:latin typeface="VNI-Avo" pitchFamily="2" charset="0"/>
            </a:endParaRPr>
          </a:p>
        </p:txBody>
      </p:sp>
      <p:pic>
        <p:nvPicPr>
          <p:cNvPr id="9" name="Picture 23" descr="9df6b70e25c846e373ec389a6a023d9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817" y="2066528"/>
            <a:ext cx="3763888" cy="337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148064" y="5677410"/>
            <a:ext cx="2667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003399"/>
                </a:solidFill>
                <a:latin typeface="VNI-Avo" pitchFamily="2" charset="0"/>
              </a:rPr>
              <a:t> </a:t>
            </a:r>
            <a:r>
              <a:rPr lang="en-US" sz="3200" b="1" dirty="0" err="1" smtClean="0">
                <a:solidFill>
                  <a:srgbClr val="003399"/>
                </a:solidFill>
                <a:latin typeface="VNI-Avo" pitchFamily="2" charset="0"/>
              </a:rPr>
              <a:t>caùi</a:t>
            </a:r>
            <a:r>
              <a:rPr lang="en-US" sz="3200" b="1" dirty="0" smtClean="0">
                <a:solidFill>
                  <a:srgbClr val="003399"/>
                </a:solidFill>
                <a:latin typeface="VNI-Avo" pitchFamily="2" charset="0"/>
              </a:rPr>
              <a:t> </a:t>
            </a:r>
            <a:r>
              <a:rPr lang="en-US" sz="3200" b="1" dirty="0" err="1" smtClean="0">
                <a:solidFill>
                  <a:srgbClr val="003399"/>
                </a:solidFill>
                <a:latin typeface="VNI-Avo" pitchFamily="2" charset="0"/>
              </a:rPr>
              <a:t>buùa</a:t>
            </a:r>
            <a:endParaRPr lang="en-US" sz="3200" b="1" dirty="0">
              <a:solidFill>
                <a:srgbClr val="003399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809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9c6e886_1%20-%20spring%2010_resiz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533400" y="228600"/>
            <a:ext cx="8177890" cy="1193629"/>
          </a:xfrm>
          <a:prstGeom prst="rect">
            <a:avLst/>
          </a:prstGeom>
        </p:spPr>
        <p:txBody>
          <a:bodyPr wrap="none" fromWordArt="1">
            <a:prstTxWarp prst="textCanUp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2590800" y="1905000"/>
            <a:ext cx="5867400" cy="1295400"/>
          </a:xfrm>
          <a:prstGeom prst="rect">
            <a:avLst/>
          </a:prstGeom>
        </p:spPr>
        <p:txBody>
          <a:bodyPr wrap="none" fromWordArt="1">
            <a:prstTxWarp prst="textDeflate">
              <a:avLst/>
            </a:prstTxWarp>
          </a:bodyPr>
          <a:lstStyle/>
          <a:p>
            <a:pPr algn="ctr">
              <a:defRPr/>
            </a:pP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kern="10" dirty="0" err="1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kern="10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pic>
        <p:nvPicPr>
          <p:cNvPr id="6" name="Picture 4" descr="mouse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570288"/>
            <a:ext cx="3378200" cy="328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5396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1520" y="1556792"/>
            <a:ext cx="3600400" cy="8636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1" dirty="0" smtClean="0">
                <a:latin typeface=".VnAvant" pitchFamily="34" charset="0"/>
              </a:rPr>
              <a:t>KiÓm tra bµi cò </a:t>
            </a:r>
            <a:endParaRPr lang="vi-VN" sz="32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95936" y="2420888"/>
            <a:ext cx="2160240" cy="8636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4000" b="1" dirty="0">
                <a:latin typeface="HP001 4 hàng" pitchFamily="34" charset="-93"/>
              </a:rPr>
              <a:t>l</a:t>
            </a:r>
            <a:r>
              <a:rPr lang="vi-VN" sz="4000" b="1" dirty="0" smtClean="0">
                <a:latin typeface="HP001 4 hàng" pitchFamily="34" charset="-93"/>
              </a:rPr>
              <a:t>á mía</a:t>
            </a:r>
            <a:endParaRPr lang="vi-VN" sz="4000" b="1" dirty="0">
              <a:latin typeface="HP001 4 hàng" pitchFamily="34" charset="-93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67944" y="2402975"/>
            <a:ext cx="2374241" cy="810001"/>
            <a:chOff x="1143000" y="951328"/>
            <a:chExt cx="6705600" cy="810001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143000" y="951328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143000" y="105045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143000" y="1149004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143000" y="125546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143000" y="1361921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43000" y="1460759"/>
              <a:ext cx="6705600" cy="110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143000" y="1562322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1143000" y="166116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143000" y="1760220"/>
              <a:ext cx="6705600" cy="11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b¶y, ngµy 7 th¸ng 10 n¨m 2017</a:t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35" name="Oval 9"/>
          <p:cNvSpPr>
            <a:spLocks noChangeArrowheads="1"/>
          </p:cNvSpPr>
          <p:nvPr/>
        </p:nvSpPr>
        <p:spPr bwMode="auto">
          <a:xfrm>
            <a:off x="251520" y="2348880"/>
            <a:ext cx="3024336" cy="769967"/>
          </a:xfrm>
          <a:prstGeom prst="ellipse">
            <a:avLst/>
          </a:prstGeom>
          <a:gradFill rotWithShape="1">
            <a:gsLst>
              <a:gs pos="0">
                <a:srgbClr val="CCFF33"/>
              </a:gs>
              <a:gs pos="50000">
                <a:srgbClr val="FFFFFF"/>
              </a:gs>
              <a:gs pos="100000">
                <a:srgbClr val="CCFF33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VNI-Times" pitchFamily="2" charset="0"/>
                <a:cs typeface="Times New Roman" pitchFamily="18" charset="0"/>
              </a:rPr>
              <a:t>Nghe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đọc v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iết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281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/>
          <p:cNvSpPr txBox="1">
            <a:spLocks/>
          </p:cNvSpPr>
          <p:nvPr/>
        </p:nvSpPr>
        <p:spPr>
          <a:xfrm>
            <a:off x="3203848" y="1340768"/>
            <a:ext cx="2531430" cy="7116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1" dirty="0" smtClean="0">
                <a:latin typeface=".VnAvant" pitchFamily="3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.VnAvant" pitchFamily="34" charset="0"/>
              </a:rPr>
              <a:t>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63888" y="1412776"/>
            <a:ext cx="21002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79712" y="2060848"/>
            <a:ext cx="10801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35696" y="2844225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b¶y, ngµy 7 th¸ng 10 n¨m 2017</a:t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</p:spTree>
    <p:extLst>
      <p:ext uri="{BB962C8B-B14F-4D97-AF65-F5344CB8AC3E}">
        <p14:creationId xmlns="" xmlns:p14="http://schemas.microsoft.com/office/powerpoint/2010/main" val="60824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001" t="50000" r="55000" b="16667"/>
          <a:stretch>
            <a:fillRect/>
          </a:stretch>
        </p:blipFill>
        <p:spPr bwMode="auto">
          <a:xfrm>
            <a:off x="755576" y="548680"/>
            <a:ext cx="770485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31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691680" y="4797152"/>
            <a:ext cx="79208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907704" y="4869160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60067" y="2052465"/>
            <a:ext cx="1258678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 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41445" y="4284385"/>
            <a:ext cx="18004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63888" y="1412776"/>
            <a:ext cx="21002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–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b¶y, ngµy 7 th¸ng 10 n¨m 2017</a:t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</p:spTree>
    <p:extLst>
      <p:ext uri="{BB962C8B-B14F-4D97-AF65-F5344CB8AC3E}">
        <p14:creationId xmlns="" xmlns:p14="http://schemas.microsoft.com/office/powerpoint/2010/main" val="359288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019915" y="4437112"/>
            <a:ext cx="7421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35939" y="4509120"/>
            <a:ext cx="526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138173" y="1916832"/>
            <a:ext cx="10967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35896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88302" y="1678156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b¶y, ngµy 7 th¸ng 10 n¨m 2017</a:t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flipH="1" flipV="1">
            <a:off x="3962400" y="5022304"/>
            <a:ext cx="1447800" cy="533400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 flipH="1">
            <a:off x="4038600" y="5555704"/>
            <a:ext cx="1371600" cy="609600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64088" y="5229200"/>
            <a:ext cx="7072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a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48731" y="5868561"/>
            <a:ext cx="7072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04715" y="4653136"/>
            <a:ext cx="7072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  </a:t>
            </a:r>
            <a:r>
              <a:rPr lang="en-US" sz="3200" dirty="0" smtClean="0"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533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 animBg="1"/>
      <p:bldP spid="11" grpId="0" animBg="1"/>
      <p:bldP spid="12" grpId="0"/>
      <p:bldP spid="13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2019915" y="4437112"/>
            <a:ext cx="74218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35939" y="4509120"/>
            <a:ext cx="526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138173" y="1916832"/>
            <a:ext cx="10967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635896" y="1412776"/>
            <a:ext cx="20281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- </a:t>
            </a:r>
            <a:r>
              <a:rPr lang="en-US" sz="3200" b="1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öa</a:t>
            </a:r>
            <a:r>
              <a:rPr lang="en-US" sz="3200" b="1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24128" y="2924944"/>
            <a:ext cx="16450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ng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öïa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88302" y="1678156"/>
            <a:ext cx="17475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ua</a:t>
            </a:r>
            <a:endParaRPr lang="en-US" sz="3200" dirty="0" smtClean="0">
              <a:solidFill>
                <a:srgbClr val="FF0000"/>
              </a:solidFill>
              <a:latin typeface="VNI-Avo" pitchFamily="2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cua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beå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Tahoma" pitchFamily="34" charset="0"/>
                <a:cs typeface="Tahoma" pitchFamily="34" charset="0"/>
              </a:rPr>
              <a:t>­</a:t>
            </a:r>
            <a:endParaRPr lang="vi-VN" sz="3200" dirty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latin typeface=".VnAvant" pitchFamily="34" charset="0"/>
              </a:rPr>
              <a:t>Thø</a:t>
            </a:r>
            <a:r>
              <a:rPr lang="vi-VN" sz="3200" dirty="0">
                <a:latin typeface=".VnAvant" pitchFamily="34" charset="0"/>
              </a:rPr>
              <a:t> </a:t>
            </a:r>
            <a:r>
              <a:rPr lang="vi-VN" sz="3200" dirty="0" smtClean="0">
                <a:latin typeface=".VnAvant" pitchFamily="34" charset="0"/>
              </a:rPr>
              <a:t>b¶y, ngµy 7 th¸ng 10 n¨m 2017</a:t>
            </a:r>
            <a:br>
              <a:rPr lang="vi-VN" sz="3200" dirty="0" smtClean="0">
                <a:latin typeface=".VnAvant" pitchFamily="34" charset="0"/>
              </a:rPr>
            </a:br>
            <a:r>
              <a:rPr lang="vi-VN" sz="3200" dirty="0" smtClean="0">
                <a:latin typeface=".VnAvant" pitchFamily="34" charset="0"/>
              </a:rPr>
              <a:t>Häc vÇn</a:t>
            </a:r>
            <a:endParaRPr lang="vi-VN" sz="3200" dirty="0"/>
          </a:p>
        </p:txBody>
      </p:sp>
    </p:spTree>
    <p:extLst>
      <p:ext uri="{BB962C8B-B14F-4D97-AF65-F5344CB8AC3E}">
        <p14:creationId xmlns="" xmlns:p14="http://schemas.microsoft.com/office/powerpoint/2010/main" val="77336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001" t="50000" r="10001" b="16667"/>
          <a:stretch>
            <a:fillRect/>
          </a:stretch>
        </p:blipFill>
        <p:spPr bwMode="auto">
          <a:xfrm>
            <a:off x="827584" y="548680"/>
            <a:ext cx="7632848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9488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655</Words>
  <Application>Microsoft Office PowerPoint</Application>
  <PresentationFormat>On-screen Show (4:3)</PresentationFormat>
  <Paragraphs>166</Paragraphs>
  <Slides>28</Slides>
  <Notes>3</Notes>
  <HiddenSlides>0</HiddenSlides>
  <MMClips>4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Office Theme</vt:lpstr>
      <vt:lpstr>Network</vt:lpstr>
      <vt:lpstr>1_Office Theme</vt:lpstr>
      <vt:lpstr>Package</vt:lpstr>
      <vt:lpstr>Slide 1</vt:lpstr>
      <vt:lpstr>Thø b¶y, ngµy 7 th¸ng 10 n¨m 2017 Häc vÇn</vt:lpstr>
      <vt:lpstr>Thø b¶y, ngµy 7 th¸ng 10 n¨m 2017 Häc vÇn</vt:lpstr>
      <vt:lpstr>Thø b¶y, ngµy 7 th¸ng 10 n¨m 2017 Häc vÇn</vt:lpstr>
      <vt:lpstr>Slide 5</vt:lpstr>
      <vt:lpstr>Thø b¶y, ngµy 7 th¸ng 10 n¨m 2017 Häc vÇn</vt:lpstr>
      <vt:lpstr>Thø b¶y, ngµy 7 th¸ng 10 n¨m 2017 Häc vÇn</vt:lpstr>
      <vt:lpstr>Thø b¶y, ngµy 7 th¸ng 10 n¨m 2017 Häc vÇn</vt:lpstr>
      <vt:lpstr>Slide 9</vt:lpstr>
      <vt:lpstr>Thø b¶y, ngµy 7 th¸ng 10 n¨m 2017 Häc vÇn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phienbanmoi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111</cp:revision>
  <dcterms:created xsi:type="dcterms:W3CDTF">2016-11-30T12:31:30Z</dcterms:created>
  <dcterms:modified xsi:type="dcterms:W3CDTF">2019-04-02T14:46:02Z</dcterms:modified>
</cp:coreProperties>
</file>