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6" r:id="rId3"/>
  </p:sldMasterIdLst>
  <p:notesMasterIdLst>
    <p:notesMasterId r:id="rId29"/>
  </p:notesMasterIdLst>
  <p:sldIdLst>
    <p:sldId id="285" r:id="rId4"/>
    <p:sldId id="282" r:id="rId5"/>
    <p:sldId id="260" r:id="rId6"/>
    <p:sldId id="261" r:id="rId7"/>
    <p:sldId id="266" r:id="rId8"/>
    <p:sldId id="263" r:id="rId9"/>
    <p:sldId id="265" r:id="rId10"/>
    <p:sldId id="292" r:id="rId11"/>
    <p:sldId id="267" r:id="rId12"/>
    <p:sldId id="268" r:id="rId13"/>
    <p:sldId id="262" r:id="rId14"/>
    <p:sldId id="303" r:id="rId15"/>
    <p:sldId id="308" r:id="rId16"/>
    <p:sldId id="317" r:id="rId17"/>
    <p:sldId id="305" r:id="rId18"/>
    <p:sldId id="318" r:id="rId19"/>
    <p:sldId id="310" r:id="rId20"/>
    <p:sldId id="319" r:id="rId21"/>
    <p:sldId id="312" r:id="rId22"/>
    <p:sldId id="313" r:id="rId23"/>
    <p:sldId id="315" r:id="rId24"/>
    <p:sldId id="287" r:id="rId25"/>
    <p:sldId id="288" r:id="rId26"/>
    <p:sldId id="316" r:id="rId27"/>
    <p:sldId id="279" r:id="rId2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26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EE41C-4669-4AF1-9936-7E2D8D2BF835}" type="datetimeFigureOut">
              <a:rPr lang="vi-VN" smtClean="0"/>
              <a:pPr/>
              <a:t>03/03/2020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912B7-EAD0-446A-B4FF-7621009AC65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62882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12B7-EAD0-446A-B4FF-7621009AC651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933330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12B7-EAD0-446A-B4FF-7621009AC651}" type="slidenum">
              <a:rPr lang="vi-VN" smtClean="0">
                <a:solidFill>
                  <a:prstClr val="black"/>
                </a:solidFill>
              </a:rPr>
              <a:pPr/>
              <a:t>8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3330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12B7-EAD0-446A-B4FF-7621009AC651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933330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12B7-EAD0-446A-B4FF-7621009AC651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933330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12B7-EAD0-446A-B4FF-7621009AC651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933330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12B7-EAD0-446A-B4FF-7621009AC651}" type="slidenum">
              <a:rPr lang="vi-VN" smtClean="0"/>
              <a:pPr/>
              <a:t>18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93333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/>
              <a:pPr/>
              <a:t>03/03/2020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44306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/>
              <a:pPr/>
              <a:t>03/03/2020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30604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/>
              <a:pPr/>
              <a:t>03/03/2020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852992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8DE08-E497-4D0A-BA7A-4910DEC5FC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4304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815CC-3645-442D-A718-6E36B5BC5B2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508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CEC93-C3ED-4D15-9B02-F12D4D0B971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9188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2F13E-3E36-4A16-BBB8-C774DE8AAFB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8143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22581-3D51-4B48-9922-C98738BCB7B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937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8C4E7-3B3B-4A8B-ABF0-037224950CB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8120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2A7C1-82B3-4A82-8A6C-05F9DE86532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5445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52576-D95F-45C2-A62E-9934C1707AA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138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/>
              <a:pPr/>
              <a:t>03/03/2020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24195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960DF-CAB7-4AD5-8B65-B63E5F3E97A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7495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4E162-1A96-499D-94DF-F6AB4E2A73D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8780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D9BF6-58D2-4385-84D5-60B4A39E88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3680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7B379-B442-4190-910D-4D0AA1B0116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7894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4F0B0-0FFD-4E64-9756-9477B08BEDA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055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314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41535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2119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630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358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/>
              <a:pPr/>
              <a:t>03/03/2020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6081554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3442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4703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3791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9220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90843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6760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D00127-58DA-4B90-948F-0F447B2C3D9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241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/>
              <a:pPr/>
              <a:t>03/03/2020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54431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/>
              <a:pPr/>
              <a:t>03/03/2020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88775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/>
              <a:pPr/>
              <a:t>03/03/2020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30847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/>
              <a:pPr/>
              <a:t>03/03/2020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93499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/>
              <a:pPr/>
              <a:t>03/03/2020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2298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/>
              <a:pPr/>
              <a:t>03/03/2020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14584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DD895-A6DF-4B90-8056-3CA010C12A38}" type="datetimeFigureOut">
              <a:rPr lang="vi-VN" smtClean="0"/>
              <a:pPr/>
              <a:t>03/03/2020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E9F32-AF88-4430-81A2-6F1CB2EEDE2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26819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4965C5-2B64-4BB8-BAFA-BD24FC5968C3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0605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DD895-A6DF-4B90-8056-3CA010C12A3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E9F32-AF88-4430-81A2-6F1CB2EEDE2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741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2" Type="http://schemas.openxmlformats.org/officeDocument/2006/relationships/audio" Target="file:///H:\the%20duc%20sang.mp3" TargetMode="External"/><Relationship Id="rId1" Type="http://schemas.openxmlformats.org/officeDocument/2006/relationships/audio" Target="file:///D:\Bo%20la%20tat%20ca%20-%20Hien%20Anh%20%5bNCT%2000633931129937703750%5d.mp3" TargetMode="Externa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11.png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Relationship Id="rId1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8.jpeg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387424"/>
            <a:ext cx="9865096" cy="724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Pictur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235" y="4993113"/>
            <a:ext cx="1143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blumen-pflanzen12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38800"/>
            <a:ext cx="2971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blumen-pflanzen12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05700" y="723900"/>
            <a:ext cx="2362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219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572000"/>
            <a:ext cx="1219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flower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flower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7391400" y="152400"/>
            <a:ext cx="762000" cy="838200"/>
          </a:xfrm>
          <a:prstGeom prst="ellipse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6400800" y="1066800"/>
            <a:ext cx="990600" cy="304800"/>
          </a:xfrm>
          <a:custGeom>
            <a:avLst/>
            <a:gdLst>
              <a:gd name="T0" fmla="*/ 189822889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1988717710 h 1472"/>
              <a:gd name="T6" fmla="*/ 2147483647 w 2016"/>
              <a:gd name="T7" fmla="*/ 2147483647 h 1472"/>
              <a:gd name="T8" fmla="*/ 2147483647 w 2016"/>
              <a:gd name="T9" fmla="*/ 710240943 h 1472"/>
              <a:gd name="T10" fmla="*/ 2147483647 w 2016"/>
              <a:gd name="T11" fmla="*/ 284096377 h 1472"/>
              <a:gd name="T12" fmla="*/ 2147483647 w 2016"/>
              <a:gd name="T13" fmla="*/ 2147483647 h 1472"/>
              <a:gd name="T14" fmla="*/ 2147483647 w 2016"/>
              <a:gd name="T15" fmla="*/ 1562530282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189822889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grpSp>
        <p:nvGrpSpPr>
          <p:cNvPr id="3100" name="Group 565"/>
          <p:cNvGrpSpPr>
            <a:grpSpLocks/>
          </p:cNvGrpSpPr>
          <p:nvPr/>
        </p:nvGrpSpPr>
        <p:grpSpPr bwMode="auto">
          <a:xfrm>
            <a:off x="7391400" y="5638800"/>
            <a:ext cx="1752600" cy="1219200"/>
            <a:chOff x="1968" y="1152"/>
            <a:chExt cx="1829" cy="2688"/>
          </a:xfrm>
        </p:grpSpPr>
        <p:pic>
          <p:nvPicPr>
            <p:cNvPr id="3115" name="Picture 566" descr="hoahong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16" name="Group 567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3117" name="Picture 568" descr="hoahong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8" name="Picture 569" descr="hoahong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9" name="Picture 570" descr="hoahong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0" name="Picture 571" descr="hoahong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101" name="Group 572"/>
          <p:cNvGrpSpPr>
            <a:grpSpLocks/>
          </p:cNvGrpSpPr>
          <p:nvPr/>
        </p:nvGrpSpPr>
        <p:grpSpPr bwMode="auto">
          <a:xfrm>
            <a:off x="0" y="5638800"/>
            <a:ext cx="1752600" cy="1219200"/>
            <a:chOff x="1968" y="1152"/>
            <a:chExt cx="1829" cy="2688"/>
          </a:xfrm>
        </p:grpSpPr>
        <p:pic>
          <p:nvPicPr>
            <p:cNvPr id="3109" name="Picture 573" descr="hoahong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10" name="Group 574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3111" name="Picture 575" descr="hoahong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2" name="Picture 576" descr="hoahong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3" name="Picture 577" descr="hoahong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4" name="Picture 578" descr="hoahong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102" name="Group 579"/>
          <p:cNvGrpSpPr>
            <a:grpSpLocks/>
          </p:cNvGrpSpPr>
          <p:nvPr/>
        </p:nvGrpSpPr>
        <p:grpSpPr bwMode="auto">
          <a:xfrm>
            <a:off x="3581400" y="5638800"/>
            <a:ext cx="1752600" cy="1219200"/>
            <a:chOff x="1968" y="1152"/>
            <a:chExt cx="1829" cy="2688"/>
          </a:xfrm>
        </p:grpSpPr>
        <p:pic>
          <p:nvPicPr>
            <p:cNvPr id="3103" name="Picture 580" descr="hoahong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04" name="Group 581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3105" name="Picture 582" descr="hoahong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6" name="Picture 583" descr="hoahong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7" name="Picture 584" descr="hoahong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8" name="Picture 585" descr="hoahong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85" name="WordArt 5"/>
          <p:cNvSpPr>
            <a:spLocks noChangeArrowheads="1" noChangeShapeType="1" noTextEdit="1"/>
          </p:cNvSpPr>
          <p:nvPr/>
        </p:nvSpPr>
        <p:spPr bwMode="auto">
          <a:xfrm>
            <a:off x="978320" y="838200"/>
            <a:ext cx="6946480" cy="21336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vi-VN" sz="2800" b="1" kern="10" dirty="0">
                <a:solidFill>
                  <a:srgbClr val="FF0000"/>
                </a:solidFill>
                <a:latin typeface="Times New Roman"/>
                <a:cs typeface="Times New Roman"/>
              </a:rPr>
              <a:t>Chào mừng quý thầy </a:t>
            </a:r>
          </a:p>
          <a:p>
            <a:pPr algn="ctr"/>
            <a:r>
              <a:rPr lang="vi-VN" sz="2800" b="1" kern="10" dirty="0">
                <a:solidFill>
                  <a:srgbClr val="FF0000"/>
                </a:solidFill>
                <a:latin typeface="Times New Roman"/>
                <a:cs typeface="Times New Roman"/>
              </a:rPr>
              <a:t>cô giáo về dự giờ thăm lớp </a:t>
            </a:r>
            <a:r>
              <a:rPr lang="en-US" sz="2800" b="1" kern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1/6</a:t>
            </a:r>
            <a:endParaRPr lang="vi-VN" sz="2800" b="1" kern="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86" name="WordArt 6" descr="5"/>
          <p:cNvSpPr>
            <a:spLocks noChangeArrowheads="1" noChangeShapeType="1" noTextEdit="1"/>
          </p:cNvSpPr>
          <p:nvPr/>
        </p:nvSpPr>
        <p:spPr bwMode="auto">
          <a:xfrm>
            <a:off x="3203848" y="2916932"/>
            <a:ext cx="2609850" cy="800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28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8">
                    <a:alphaModFix amt="97000"/>
                  </a:blip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MÔN: TIẾNG VIỆT</a:t>
            </a:r>
          </a:p>
        </p:txBody>
      </p:sp>
      <p:sp>
        <p:nvSpPr>
          <p:cNvPr id="587" name="Rectangle 7"/>
          <p:cNvSpPr>
            <a:spLocks noChangeArrowheads="1"/>
          </p:cNvSpPr>
          <p:nvPr/>
        </p:nvSpPr>
        <p:spPr bwMode="auto">
          <a:xfrm>
            <a:off x="179512" y="4005064"/>
            <a:ext cx="861060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 dirty="0" err="1">
                <a:solidFill>
                  <a:srgbClr val="3333CC"/>
                </a:solidFill>
                <a:latin typeface="Arial" charset="0"/>
              </a:rPr>
              <a:t>Giáo</a:t>
            </a:r>
            <a:r>
              <a:rPr lang="en-US" sz="2800" b="1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Arial" charset="0"/>
              </a:rPr>
              <a:t>viên</a:t>
            </a:r>
            <a:r>
              <a:rPr lang="en-US" sz="2800" b="1" dirty="0">
                <a:solidFill>
                  <a:srgbClr val="3333CC"/>
                </a:solidFill>
                <a:latin typeface="Arial" charset="0"/>
              </a:rPr>
              <a:t> : </a:t>
            </a:r>
            <a:r>
              <a:rPr lang="en-US" sz="2800" b="1" dirty="0" err="1" smtClean="0">
                <a:solidFill>
                  <a:srgbClr val="3333CC"/>
                </a:solidFill>
                <a:latin typeface="Arial" charset="0"/>
              </a:rPr>
              <a:t>Trịnh</a:t>
            </a:r>
            <a:r>
              <a:rPr lang="en-US" sz="2800" b="1" dirty="0" smtClean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Arial" charset="0"/>
              </a:rPr>
              <a:t>Thị</a:t>
            </a:r>
            <a:r>
              <a:rPr lang="en-US" sz="2800" b="1" dirty="0" smtClean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Arial" charset="0"/>
              </a:rPr>
              <a:t>Thương</a:t>
            </a:r>
            <a:r>
              <a:rPr lang="en-US" sz="2800" b="1" dirty="0" smtClean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Arial" charset="0"/>
              </a:rPr>
              <a:t>Huyền</a:t>
            </a:r>
            <a:endParaRPr lang="en-US" sz="2800" b="1" dirty="0">
              <a:solidFill>
                <a:srgbClr val="3333CC"/>
              </a:solidFill>
              <a:latin typeface="Arial" charset="0"/>
            </a:endParaRPr>
          </a:p>
          <a:p>
            <a:pPr algn="ctr" eaLnBrk="0" hangingPunct="0"/>
            <a:r>
              <a:rPr lang="en-US" sz="2800" b="1" dirty="0" err="1">
                <a:solidFill>
                  <a:srgbClr val="3333CC"/>
                </a:solidFill>
                <a:latin typeface="Arial" charset="0"/>
              </a:rPr>
              <a:t>Trường</a:t>
            </a:r>
            <a:r>
              <a:rPr lang="en-US" sz="2800" b="1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Arial" charset="0"/>
              </a:rPr>
              <a:t>Tiểu</a:t>
            </a:r>
            <a:r>
              <a:rPr lang="en-US" sz="2800" b="1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Arial" charset="0"/>
              </a:rPr>
              <a:t>học</a:t>
            </a:r>
            <a:r>
              <a:rPr lang="en-US" sz="2800" b="1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Arial" charset="0"/>
              </a:rPr>
              <a:t>Chánh</a:t>
            </a:r>
            <a:r>
              <a:rPr lang="en-US" sz="2800" b="1" dirty="0" smtClean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Arial" charset="0"/>
              </a:rPr>
              <a:t>Phú</a:t>
            </a:r>
            <a:r>
              <a:rPr lang="en-US" sz="2800" b="1" dirty="0" smtClean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Arial" charset="0"/>
              </a:rPr>
              <a:t>Hoà</a:t>
            </a:r>
            <a:endParaRPr lang="en-US" sz="2800" b="1" dirty="0">
              <a:solidFill>
                <a:srgbClr val="33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701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1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0" dur="50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" grpId="0" animBg="1"/>
      <p:bldP spid="585" grpId="1" animBg="1"/>
      <p:bldP spid="586" grpId="0" animBg="1"/>
      <p:bldP spid="58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324905" y="4646612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53505" y="4722812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48400" y="4554488"/>
            <a:ext cx="685800" cy="175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434336" y="4646612"/>
            <a:ext cx="49986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19200" y="1827212"/>
            <a:ext cx="204575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         ay</a:t>
            </a:r>
          </a:p>
          <a:p>
            <a:pPr>
              <a:lnSpc>
                <a:spcPct val="200000"/>
              </a:lnSpc>
            </a:pP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        b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ay</a:t>
            </a:r>
          </a:p>
          <a:p>
            <a:pPr>
              <a:lnSpc>
                <a:spcPct val="200000"/>
              </a:lnSpc>
            </a:pP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maùy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bay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86400" y="1700808"/>
            <a:ext cx="18171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aây</a:t>
            </a:r>
            <a:endParaRPr lang="en-US" sz="3200" b="1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aây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063425"/>
            <a:ext cx="2258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nhaûy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daây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52800" y="1412776"/>
            <a:ext cx="2270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ay –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aâ-aây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Thø</a:t>
            </a:r>
            <a:r>
              <a:rPr lang="vi-VN" sz="3200" dirty="0">
                <a:latin typeface=".VnAvant" pitchFamily="34" charset="0"/>
              </a:rPr>
              <a:t> </a:t>
            </a:r>
            <a:r>
              <a:rPr lang="vi-VN" sz="3200" dirty="0" smtClean="0">
                <a:latin typeface=".VnAvant" pitchFamily="34" charset="0"/>
              </a:rPr>
              <a:t>b</a:t>
            </a:r>
            <a:r>
              <a:rPr lang="en-US" sz="3200" dirty="0" smtClean="0">
                <a:latin typeface=".VnAvant" pitchFamily="34" charset="0"/>
              </a:rPr>
              <a:t>a</a:t>
            </a:r>
            <a:r>
              <a:rPr lang="vi-VN" sz="3200" dirty="0" smtClean="0">
                <a:latin typeface=".VnAvant" pitchFamily="34" charset="0"/>
              </a:rPr>
              <a:t>, ngµy </a:t>
            </a:r>
            <a:r>
              <a:rPr lang="en-US" sz="3200" dirty="0" smtClean="0">
                <a:latin typeface=".VnAvant" pitchFamily="34" charset="0"/>
              </a:rPr>
              <a:t>16</a:t>
            </a:r>
            <a:r>
              <a:rPr lang="vi-VN" sz="3200" dirty="0" smtClean="0">
                <a:latin typeface=".VnAvant" pitchFamily="34" charset="0"/>
              </a:rPr>
              <a:t> th¸ng 10 n¨m 201</a:t>
            </a:r>
            <a:r>
              <a:rPr lang="en-US" sz="3200" dirty="0" smtClean="0">
                <a:latin typeface=".VnAvant" pitchFamily="34" charset="0"/>
              </a:rPr>
              <a:t>8</a:t>
            </a:r>
            <a:r>
              <a:rPr lang="vi-VN" sz="3200" dirty="0" smtClean="0">
                <a:latin typeface=".VnAvant" pitchFamily="34" charset="0"/>
              </a:rPr>
              <a:t/>
            </a:r>
            <a:br>
              <a:rPr lang="vi-VN" sz="3200" dirty="0" smtClean="0">
                <a:latin typeface=".VnAvant" pitchFamily="34" charset="0"/>
              </a:rPr>
            </a:br>
            <a:r>
              <a:rPr lang="vi-VN" sz="3200" dirty="0" smtClean="0">
                <a:latin typeface=".VnAvant" pitchFamily="34" charset="0"/>
              </a:rPr>
              <a:t>Häc vÇn</a:t>
            </a:r>
            <a:endParaRPr lang="vi-VN" sz="3200" dirty="0"/>
          </a:p>
        </p:txBody>
      </p:sp>
    </p:spTree>
    <p:extLst>
      <p:ext uri="{BB962C8B-B14F-4D97-AF65-F5344CB8AC3E}">
        <p14:creationId xmlns="" xmlns:p14="http://schemas.microsoft.com/office/powerpoint/2010/main" val="419335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02569" y="1916832"/>
            <a:ext cx="2937583" cy="810001"/>
            <a:chOff x="1143000" y="951328"/>
            <a:chExt cx="6705600" cy="81000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143000" y="951328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143000" y="1050451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143000" y="1149004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143000" y="1255462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143000" y="1361921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143000" y="1460759"/>
              <a:ext cx="6705600" cy="110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143000" y="1562322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43000" y="1661160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43000" y="1760220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002569" y="2979039"/>
            <a:ext cx="2937583" cy="810001"/>
            <a:chOff x="1143000" y="951328"/>
            <a:chExt cx="6705600" cy="810001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143000" y="951328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143000" y="1050451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43000" y="1149004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143000" y="1255462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43000" y="1361921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43000" y="1460759"/>
              <a:ext cx="6705600" cy="110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143000" y="1562322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143000" y="1661160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143000" y="1760220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159821" y="4077072"/>
            <a:ext cx="4644427" cy="810001"/>
            <a:chOff x="1143000" y="951328"/>
            <a:chExt cx="6705600" cy="810001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143000" y="951328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143000" y="1050451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143000" y="1149004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143000" y="1255462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143000" y="1361921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143000" y="1460759"/>
              <a:ext cx="6705600" cy="110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143000" y="1562322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43000" y="1661160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143000" y="1760220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2138473" y="5211287"/>
            <a:ext cx="4665775" cy="810001"/>
            <a:chOff x="1143000" y="951328"/>
            <a:chExt cx="6705600" cy="810001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1143000" y="951328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143000" y="1050451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143000" y="1149004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143000" y="1255462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143000" y="1361921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143000" y="1460759"/>
              <a:ext cx="6705600" cy="110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143000" y="1562322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143000" y="1661160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143000" y="1760220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828528" y="52292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HP001 5 hàng" pitchFamily="34" charset="0"/>
              </a:rPr>
              <a:t> </a:t>
            </a:r>
            <a:r>
              <a:rPr lang="en-US" sz="4400" b="1" dirty="0" err="1" smtClean="0">
                <a:latin typeface="HP001 5 hàng" pitchFamily="34" charset="0"/>
              </a:rPr>
              <a:t>nhảy</a:t>
            </a:r>
            <a:r>
              <a:rPr lang="en-US" sz="4400" b="1" dirty="0" smtClean="0">
                <a:latin typeface="HP001 5 hàng" pitchFamily="34" charset="0"/>
              </a:rPr>
              <a:t> </a:t>
            </a:r>
            <a:r>
              <a:rPr lang="en-US" sz="4400" b="1" dirty="0" err="1" smtClean="0">
                <a:latin typeface="HP001 5 hàng" pitchFamily="34" charset="0"/>
              </a:rPr>
              <a:t>dây</a:t>
            </a:r>
            <a:endParaRPr lang="en-US" sz="4400" b="1" dirty="0">
              <a:latin typeface="HP001 5 hàng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08040" y="4038600"/>
            <a:ext cx="2500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HP001 5 hàng" pitchFamily="34" charset="0"/>
              </a:rPr>
              <a:t>máy</a:t>
            </a:r>
            <a:r>
              <a:rPr lang="en-US" sz="4400" b="1" dirty="0" smtClean="0">
                <a:latin typeface="HP001 5 hàng" pitchFamily="34" charset="0"/>
              </a:rPr>
              <a:t> bay</a:t>
            </a:r>
            <a:endParaRPr lang="en-US" sz="4400" b="1" dirty="0">
              <a:latin typeface="HP001 5 hàng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29891" y="2971800"/>
            <a:ext cx="1198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HP001 5 hàng" pitchFamily="34" charset="0"/>
              </a:rPr>
              <a:t>ây</a:t>
            </a:r>
            <a:endParaRPr lang="en-US" sz="4400" b="1" dirty="0">
              <a:latin typeface="HP001 5 hàng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34408" y="1934745"/>
            <a:ext cx="899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HP001 5 hàng" pitchFamily="34" charset="0"/>
              </a:rPr>
              <a:t>ay</a:t>
            </a:r>
            <a:endParaRPr lang="en-US" sz="4400" b="1" dirty="0">
              <a:latin typeface="HP001 5 hàng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.VnAvant" pitchFamily="34" charset="0"/>
              </a:rPr>
              <a:t>Thø</a:t>
            </a:r>
            <a:r>
              <a:rPr lang="vi-VN" sz="3200" dirty="0" smtClean="0">
                <a:latin typeface=".VnAvant" pitchFamily="34" charset="0"/>
              </a:rPr>
              <a:t> b</a:t>
            </a:r>
            <a:r>
              <a:rPr lang="en-US" sz="3200" dirty="0" smtClean="0">
                <a:latin typeface=".VnAvant" pitchFamily="34" charset="0"/>
              </a:rPr>
              <a:t>a</a:t>
            </a:r>
            <a:r>
              <a:rPr lang="vi-VN" sz="3200" dirty="0" smtClean="0">
                <a:latin typeface=".VnAvant" pitchFamily="34" charset="0"/>
              </a:rPr>
              <a:t>, ngµy </a:t>
            </a:r>
            <a:r>
              <a:rPr lang="en-US" sz="3200" dirty="0" smtClean="0">
                <a:latin typeface=".VnAvant" pitchFamily="34" charset="0"/>
              </a:rPr>
              <a:t>16</a:t>
            </a:r>
            <a:r>
              <a:rPr lang="vi-VN" sz="3200" dirty="0" smtClean="0">
                <a:latin typeface=".VnAvant" pitchFamily="34" charset="0"/>
              </a:rPr>
              <a:t> th¸ng 10 n¨m 201</a:t>
            </a:r>
            <a:r>
              <a:rPr lang="en-US" sz="3200" dirty="0" smtClean="0">
                <a:latin typeface=".VnAvant" pitchFamily="34" charset="0"/>
              </a:rPr>
              <a:t>8</a:t>
            </a:r>
            <a:r>
              <a:rPr lang="vi-VN" sz="3200" dirty="0" smtClean="0">
                <a:latin typeface=".VnAvant" pitchFamily="34" charset="0"/>
              </a:rPr>
              <a:t/>
            </a:r>
            <a:br>
              <a:rPr lang="vi-VN" sz="3200" dirty="0" smtClean="0">
                <a:latin typeface=".VnAvant" pitchFamily="34" charset="0"/>
              </a:rPr>
            </a:br>
            <a:r>
              <a:rPr lang="vi-VN" sz="3200" dirty="0" smtClean="0">
                <a:latin typeface=".VnAvant" pitchFamily="34" charset="0"/>
              </a:rPr>
              <a:t>Häc vÇn</a:t>
            </a:r>
            <a:endParaRPr lang="vi-VN" sz="3200" dirty="0"/>
          </a:p>
        </p:txBody>
      </p:sp>
      <p:sp>
        <p:nvSpPr>
          <p:cNvPr id="50" name="Rectangle 49"/>
          <p:cNvSpPr/>
          <p:nvPr/>
        </p:nvSpPr>
        <p:spPr>
          <a:xfrm>
            <a:off x="3276600" y="1295400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ay –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aâ-aây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635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63880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1676400" y="762000"/>
            <a:ext cx="5453063" cy="167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Thư giãn</a:t>
            </a:r>
          </a:p>
        </p:txBody>
      </p:sp>
      <p:pic>
        <p:nvPicPr>
          <p:cNvPr id="40964" name="Bo la tat ca - Hien Anh [NCT 0063393112993770375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41148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 descr="00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91000"/>
            <a:ext cx="1633538" cy="167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avatar_other_004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1714500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7" descr="Bemu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43400"/>
            <a:ext cx="1752600" cy="1638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8" descr="8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3429000" cy="3097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9" name="Picture 9" descr="88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36875" cy="3524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Picture 10" descr="Th­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3683000" cy="441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971" name="Group 11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-24"/>
            <a:chExt cx="5760" cy="4368"/>
          </a:xfrm>
        </p:grpSpPr>
        <p:grpSp>
          <p:nvGrpSpPr>
            <p:cNvPr id="40972" name="Group 12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40973" name="Picture 13" descr="ttrtrtr1151380670"/>
              <p:cNvPicPr>
                <a:picLocks noChangeAspect="1" noChangeArrowheads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74" name="Picture 14" descr="ttrtrtr1151380670"/>
              <p:cNvPicPr>
                <a:picLocks noChangeAspect="1" noChangeArrowheads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75" name="Picture 15" descr="ttrtrtr1151380670"/>
              <p:cNvPicPr>
                <a:picLocks noChangeAspect="1" noChangeArrowheads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2088" y="2088"/>
                <a:ext cx="4320" cy="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76" name="Picture 16" descr="ttrtrtr1151380670"/>
              <p:cNvPicPr>
                <a:picLocks noChangeAspect="1" noChangeArrowheads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0977" name="Group 1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40978" name="Picture 18" descr="flower[1][1][1][1]"/>
              <p:cNvPicPr>
                <a:picLocks noChangeAspect="1" noChangeArrowheads="1" noCrop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79" name="Picture 19" descr="flower[1][1][1][1]"/>
              <p:cNvPicPr>
                <a:picLocks noChangeAspect="1" noChangeArrowheads="1" noCrop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80" name="Picture 20" descr="flower[1][1][1][1]"/>
              <p:cNvPicPr>
                <a:picLocks noChangeAspect="1" noChangeArrowheads="1" noCrop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1971" y="1971"/>
                <a:ext cx="4320" cy="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81" name="Picture 21" descr="flower[1][1][1][1]"/>
              <p:cNvPicPr>
                <a:picLocks noChangeAspect="1" noChangeArrowheads="1" noCrop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3411" y="1971"/>
                <a:ext cx="4320" cy="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82" name="Picture 22" descr="012"/>
              <p:cNvPicPr>
                <a:picLocks noChangeAspect="1" noChangeArrowheads="1" noCrop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83" name="Picture 23" descr="012"/>
              <p:cNvPicPr>
                <a:picLocks noChangeAspect="1" noChangeArrowheads="1" noCrop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84" name="Picture 24" descr="012"/>
              <p:cNvPicPr>
                <a:picLocks noChangeAspect="1" noChangeArrowheads="1" noCrop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85" name="Picture 25" descr="012"/>
              <p:cNvPicPr>
                <a:picLocks noChangeAspect="1" noChangeArrowheads="1" noCrop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0986" name="the duc sang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562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942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05" fill="hold"/>
                                        <p:tgtEl>
                                          <p:spTgt spid="409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4140" fill="hold"/>
                                        <p:tgtEl>
                                          <p:spTgt spid="409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8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Thø</a:t>
            </a: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ba</a:t>
            </a: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, ngµy 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</a:rPr>
              <a:t>16</a:t>
            </a: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 th¸ng 10 n¨m 201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</a:rPr>
              <a:t>8</a:t>
            </a: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/>
            </a:r>
            <a:b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</a:b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Häc vÇn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1371600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ay –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aâ-aây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C:\Users\NHI\Pictures\coi x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157412"/>
            <a:ext cx="5943600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6411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324905" y="4646612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53505" y="4722812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48400" y="4554488"/>
            <a:ext cx="685800" cy="175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434336" y="4646612"/>
            <a:ext cx="49986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19200" y="1827212"/>
            <a:ext cx="204575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         ay</a:t>
            </a:r>
          </a:p>
          <a:p>
            <a:pPr>
              <a:lnSpc>
                <a:spcPct val="200000"/>
              </a:lnSpc>
            </a:pP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        b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ay</a:t>
            </a:r>
          </a:p>
          <a:p>
            <a:pPr>
              <a:lnSpc>
                <a:spcPct val="200000"/>
              </a:lnSpc>
            </a:pP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maùy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bay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86400" y="1700808"/>
            <a:ext cx="18171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aây</a:t>
            </a:r>
            <a:endParaRPr lang="en-US" sz="3200" b="1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aây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063425"/>
            <a:ext cx="2258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nhaûy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daây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52800" y="1412776"/>
            <a:ext cx="2270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ay –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aâ-aây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Thø</a:t>
            </a:r>
            <a:r>
              <a:rPr lang="vi-VN" sz="3200" dirty="0">
                <a:latin typeface=".VnAvant" pitchFamily="34" charset="0"/>
              </a:rPr>
              <a:t> </a:t>
            </a:r>
            <a:r>
              <a:rPr lang="vi-VN" sz="3200" dirty="0" smtClean="0">
                <a:latin typeface=".VnAvant" pitchFamily="34" charset="0"/>
              </a:rPr>
              <a:t>b</a:t>
            </a:r>
            <a:r>
              <a:rPr lang="en-US" sz="3200" dirty="0" smtClean="0">
                <a:latin typeface=".VnAvant" pitchFamily="34" charset="0"/>
              </a:rPr>
              <a:t>a</a:t>
            </a:r>
            <a:r>
              <a:rPr lang="vi-VN" sz="3200" dirty="0" smtClean="0">
                <a:latin typeface=".VnAvant" pitchFamily="34" charset="0"/>
              </a:rPr>
              <a:t>, ngµy </a:t>
            </a:r>
            <a:r>
              <a:rPr lang="en-US" sz="3200" dirty="0" smtClean="0">
                <a:latin typeface=".VnAvant" pitchFamily="34" charset="0"/>
              </a:rPr>
              <a:t>16</a:t>
            </a:r>
            <a:r>
              <a:rPr lang="vi-VN" sz="3200" dirty="0" smtClean="0">
                <a:latin typeface=".VnAvant" pitchFamily="34" charset="0"/>
              </a:rPr>
              <a:t> th¸ng 10 n¨m 201</a:t>
            </a:r>
            <a:r>
              <a:rPr lang="en-US" sz="3200" dirty="0" smtClean="0">
                <a:latin typeface=".VnAvant" pitchFamily="34" charset="0"/>
              </a:rPr>
              <a:t>8</a:t>
            </a:r>
            <a:r>
              <a:rPr lang="vi-VN" sz="3200" dirty="0" smtClean="0">
                <a:latin typeface=".VnAvant" pitchFamily="34" charset="0"/>
              </a:rPr>
              <a:t/>
            </a:r>
            <a:br>
              <a:rPr lang="vi-VN" sz="3200" dirty="0" smtClean="0">
                <a:latin typeface=".VnAvant" pitchFamily="34" charset="0"/>
              </a:rPr>
            </a:br>
            <a:r>
              <a:rPr lang="vi-VN" sz="3200" dirty="0" smtClean="0">
                <a:latin typeface=".VnAvant" pitchFamily="34" charset="0"/>
              </a:rPr>
              <a:t>Häc vÇn</a:t>
            </a:r>
            <a:endParaRPr lang="vi-VN" sz="3200" dirty="0"/>
          </a:p>
        </p:txBody>
      </p:sp>
      <p:sp>
        <p:nvSpPr>
          <p:cNvPr id="11" name="Rectangle 10"/>
          <p:cNvSpPr/>
          <p:nvPr/>
        </p:nvSpPr>
        <p:spPr>
          <a:xfrm>
            <a:off x="1600200" y="4901625"/>
            <a:ext cx="1821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coái</a:t>
            </a:r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xay</a:t>
            </a:r>
            <a:endParaRPr lang="vi-VN" sz="3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522914" y="5362273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27714" y="5438473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9335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Thø</a:t>
            </a: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ba</a:t>
            </a: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, ngµy 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</a:rPr>
              <a:t>16</a:t>
            </a: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 th¸ng 10 n¨m 201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</a:rPr>
              <a:t>8</a:t>
            </a: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/>
            </a:r>
            <a:b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</a:b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Häc vÇn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1371600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ay –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aâ-aây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 descr="C:\Users\NHI\Pictures\ngay hoi  dua thuy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154237"/>
            <a:ext cx="7239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6411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324905" y="4646612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53505" y="4722812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48400" y="4554488"/>
            <a:ext cx="685800" cy="175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434336" y="4646612"/>
            <a:ext cx="49986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19200" y="1827212"/>
            <a:ext cx="204575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         ay</a:t>
            </a:r>
          </a:p>
          <a:p>
            <a:pPr>
              <a:lnSpc>
                <a:spcPct val="200000"/>
              </a:lnSpc>
            </a:pP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        b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ay</a:t>
            </a:r>
          </a:p>
          <a:p>
            <a:pPr>
              <a:lnSpc>
                <a:spcPct val="200000"/>
              </a:lnSpc>
            </a:pP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maùy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bay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86400" y="1700808"/>
            <a:ext cx="18171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aây</a:t>
            </a:r>
            <a:endParaRPr lang="en-US" sz="3200" b="1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aây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063425"/>
            <a:ext cx="2258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nhaûy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daây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52800" y="1412776"/>
            <a:ext cx="2270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ay –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aâ-aây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Thø</a:t>
            </a:r>
            <a:r>
              <a:rPr lang="vi-VN" sz="3200" dirty="0">
                <a:latin typeface=".VnAvant" pitchFamily="34" charset="0"/>
              </a:rPr>
              <a:t> </a:t>
            </a:r>
            <a:r>
              <a:rPr lang="vi-VN" sz="3200" dirty="0" smtClean="0">
                <a:latin typeface=".VnAvant" pitchFamily="34" charset="0"/>
              </a:rPr>
              <a:t>b</a:t>
            </a:r>
            <a:r>
              <a:rPr lang="en-US" sz="3200" dirty="0" smtClean="0">
                <a:latin typeface=".VnAvant" pitchFamily="34" charset="0"/>
              </a:rPr>
              <a:t>a</a:t>
            </a:r>
            <a:r>
              <a:rPr lang="vi-VN" sz="3200" dirty="0" smtClean="0">
                <a:latin typeface=".VnAvant" pitchFamily="34" charset="0"/>
              </a:rPr>
              <a:t>, ngµy </a:t>
            </a:r>
            <a:r>
              <a:rPr lang="en-US" sz="3200" dirty="0" smtClean="0">
                <a:latin typeface=".VnAvant" pitchFamily="34" charset="0"/>
              </a:rPr>
              <a:t>16</a:t>
            </a:r>
            <a:r>
              <a:rPr lang="vi-VN" sz="3200" dirty="0" smtClean="0">
                <a:latin typeface=".VnAvant" pitchFamily="34" charset="0"/>
              </a:rPr>
              <a:t> th¸ng 10 n¨m 201</a:t>
            </a:r>
            <a:r>
              <a:rPr lang="en-US" sz="3200" dirty="0" smtClean="0">
                <a:latin typeface=".VnAvant" pitchFamily="34" charset="0"/>
              </a:rPr>
              <a:t>8</a:t>
            </a:r>
            <a:r>
              <a:rPr lang="vi-VN" sz="3200" dirty="0" smtClean="0">
                <a:latin typeface=".VnAvant" pitchFamily="34" charset="0"/>
              </a:rPr>
              <a:t/>
            </a:r>
            <a:br>
              <a:rPr lang="vi-VN" sz="3200" dirty="0" smtClean="0">
                <a:latin typeface=".VnAvant" pitchFamily="34" charset="0"/>
              </a:rPr>
            </a:br>
            <a:r>
              <a:rPr lang="vi-VN" sz="3200" dirty="0" smtClean="0">
                <a:latin typeface=".VnAvant" pitchFamily="34" charset="0"/>
              </a:rPr>
              <a:t>Häc vÇn</a:t>
            </a:r>
            <a:endParaRPr lang="vi-VN" sz="3200" dirty="0"/>
          </a:p>
        </p:txBody>
      </p:sp>
      <p:sp>
        <p:nvSpPr>
          <p:cNvPr id="11" name="Rectangle 10"/>
          <p:cNvSpPr/>
          <p:nvPr/>
        </p:nvSpPr>
        <p:spPr>
          <a:xfrm>
            <a:off x="1600200" y="4901625"/>
            <a:ext cx="1821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coái</a:t>
            </a:r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xay</a:t>
            </a:r>
            <a:endParaRPr lang="vi-VN" sz="3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522914" y="5362273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27714" y="5438473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600200" y="5638800"/>
            <a:ext cx="2450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ngaøy</a:t>
            </a:r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hoäi</a:t>
            </a:r>
            <a:endParaRPr lang="vi-VN" sz="3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828800" y="6172200"/>
            <a:ext cx="990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362200" y="6246812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9335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Thø</a:t>
            </a: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ba</a:t>
            </a: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, ngµy 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</a:rPr>
              <a:t>16</a:t>
            </a: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 th¸ng 10 n¨m 201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</a:rPr>
              <a:t>8</a:t>
            </a: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/>
            </a:r>
            <a:b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</a:b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Häc vÇn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1371600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ay –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aâ-aây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174875"/>
            <a:ext cx="6324600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6411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324905" y="4646612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53505" y="4722812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48400" y="4554488"/>
            <a:ext cx="685800" cy="175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434336" y="4646612"/>
            <a:ext cx="49986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19200" y="1827212"/>
            <a:ext cx="204575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         ay</a:t>
            </a:r>
          </a:p>
          <a:p>
            <a:pPr>
              <a:lnSpc>
                <a:spcPct val="200000"/>
              </a:lnSpc>
            </a:pP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        b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ay</a:t>
            </a:r>
          </a:p>
          <a:p>
            <a:pPr>
              <a:lnSpc>
                <a:spcPct val="200000"/>
              </a:lnSpc>
            </a:pP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maùy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bay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86400" y="1700808"/>
            <a:ext cx="18171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aây</a:t>
            </a:r>
            <a:endParaRPr lang="en-US" sz="3200" b="1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aây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063425"/>
            <a:ext cx="2258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nhaûy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daây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52800" y="1412776"/>
            <a:ext cx="2270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ay –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aâ-aây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Thø</a:t>
            </a:r>
            <a:r>
              <a:rPr lang="vi-VN" sz="3200" dirty="0">
                <a:latin typeface=".VnAvant" pitchFamily="34" charset="0"/>
              </a:rPr>
              <a:t> </a:t>
            </a:r>
            <a:r>
              <a:rPr lang="vi-VN" sz="3200" dirty="0" smtClean="0">
                <a:latin typeface=".VnAvant" pitchFamily="34" charset="0"/>
              </a:rPr>
              <a:t>b</a:t>
            </a:r>
            <a:r>
              <a:rPr lang="en-US" sz="3200" dirty="0" smtClean="0">
                <a:latin typeface=".VnAvant" pitchFamily="34" charset="0"/>
              </a:rPr>
              <a:t>a</a:t>
            </a:r>
            <a:r>
              <a:rPr lang="vi-VN" sz="3200" dirty="0" smtClean="0">
                <a:latin typeface=".VnAvant" pitchFamily="34" charset="0"/>
              </a:rPr>
              <a:t>, ngµy </a:t>
            </a:r>
            <a:r>
              <a:rPr lang="en-US" sz="3200" dirty="0" smtClean="0">
                <a:latin typeface=".VnAvant" pitchFamily="34" charset="0"/>
              </a:rPr>
              <a:t>16</a:t>
            </a:r>
            <a:r>
              <a:rPr lang="vi-VN" sz="3200" dirty="0" smtClean="0">
                <a:latin typeface=".VnAvant" pitchFamily="34" charset="0"/>
              </a:rPr>
              <a:t> th¸ng 10 n¨m 201</a:t>
            </a:r>
            <a:r>
              <a:rPr lang="en-US" sz="3200" dirty="0" smtClean="0">
                <a:latin typeface=".VnAvant" pitchFamily="34" charset="0"/>
              </a:rPr>
              <a:t>8</a:t>
            </a:r>
            <a:r>
              <a:rPr lang="vi-VN" sz="3200" dirty="0" smtClean="0">
                <a:latin typeface=".VnAvant" pitchFamily="34" charset="0"/>
              </a:rPr>
              <a:t/>
            </a:r>
            <a:br>
              <a:rPr lang="vi-VN" sz="3200" dirty="0" smtClean="0">
                <a:latin typeface=".VnAvant" pitchFamily="34" charset="0"/>
              </a:rPr>
            </a:br>
            <a:r>
              <a:rPr lang="vi-VN" sz="3200" dirty="0" smtClean="0">
                <a:latin typeface=".VnAvant" pitchFamily="34" charset="0"/>
              </a:rPr>
              <a:t>Häc vÇn</a:t>
            </a:r>
            <a:endParaRPr lang="vi-VN" sz="3200" dirty="0"/>
          </a:p>
        </p:txBody>
      </p:sp>
      <p:sp>
        <p:nvSpPr>
          <p:cNvPr id="11" name="Rectangle 10"/>
          <p:cNvSpPr/>
          <p:nvPr/>
        </p:nvSpPr>
        <p:spPr>
          <a:xfrm>
            <a:off x="1600200" y="4901625"/>
            <a:ext cx="1821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coái</a:t>
            </a:r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xay</a:t>
            </a:r>
            <a:endParaRPr lang="vi-VN" sz="3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522914" y="5362273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27714" y="5438473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600200" y="5638800"/>
            <a:ext cx="2450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ngaøy</a:t>
            </a:r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hoäi</a:t>
            </a:r>
            <a:endParaRPr lang="vi-VN" sz="3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828800" y="6172200"/>
            <a:ext cx="990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362200" y="6246812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08104" y="4800600"/>
            <a:ext cx="2035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vaây</a:t>
            </a:r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caù</a:t>
            </a:r>
            <a:endParaRPr lang="vi-VN" sz="3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715000" y="5334000"/>
            <a:ext cx="685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43600" y="5410200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9335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Thø</a:t>
            </a: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ba</a:t>
            </a: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, ngµy 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</a:rPr>
              <a:t>16</a:t>
            </a: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 th¸ng 10 n¨m 201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</a:rPr>
              <a:t>8</a:t>
            </a: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/>
            </a:r>
            <a:b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</a:b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Häc vÇn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1371600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ay –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aâ-aây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3" descr="C:\Users\NHI\Pictures\cay c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057400"/>
            <a:ext cx="5943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6411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Thø</a:t>
            </a:r>
            <a:r>
              <a:rPr lang="vi-VN" sz="3200" dirty="0">
                <a:latin typeface=".VnAvant" pitchFamily="34" charset="0"/>
              </a:rPr>
              <a:t> </a:t>
            </a:r>
            <a:r>
              <a:rPr lang="vi-VN" sz="3200" dirty="0" smtClean="0">
                <a:latin typeface=".VnAvant" pitchFamily="34" charset="0"/>
              </a:rPr>
              <a:t>b</a:t>
            </a:r>
            <a:r>
              <a:rPr lang="en-US" sz="3200" dirty="0" smtClean="0">
                <a:latin typeface=".VnAvant" pitchFamily="34" charset="0"/>
              </a:rPr>
              <a:t>a</a:t>
            </a:r>
            <a:r>
              <a:rPr lang="vi-VN" sz="3200" dirty="0" smtClean="0">
                <a:latin typeface=".VnAvant" pitchFamily="34" charset="0"/>
              </a:rPr>
              <a:t>, ngµy </a:t>
            </a:r>
            <a:r>
              <a:rPr lang="en-US" sz="3200" dirty="0" smtClean="0">
                <a:latin typeface=".VnAvant" pitchFamily="34" charset="0"/>
              </a:rPr>
              <a:t>16</a:t>
            </a:r>
            <a:r>
              <a:rPr lang="vi-VN" sz="3200" dirty="0" smtClean="0">
                <a:latin typeface=".VnAvant" pitchFamily="34" charset="0"/>
              </a:rPr>
              <a:t> th¸ng 10 n¨m 201</a:t>
            </a:r>
            <a:r>
              <a:rPr lang="en-US" sz="3200" dirty="0" smtClean="0">
                <a:latin typeface=".VnAvant" pitchFamily="34" charset="0"/>
              </a:rPr>
              <a:t>8</a:t>
            </a:r>
            <a:r>
              <a:rPr lang="vi-VN" sz="3200" dirty="0" smtClean="0">
                <a:latin typeface=".VnAvant" pitchFamily="34" charset="0"/>
              </a:rPr>
              <a:t/>
            </a:r>
            <a:br>
              <a:rPr lang="vi-VN" sz="3200" dirty="0" smtClean="0">
                <a:latin typeface=".VnAvant" pitchFamily="34" charset="0"/>
              </a:rPr>
            </a:br>
            <a:r>
              <a:rPr lang="vi-VN" sz="3200" dirty="0" smtClean="0">
                <a:latin typeface=".VnAvant" pitchFamily="34" charset="0"/>
              </a:rPr>
              <a:t>Häc vÇn</a:t>
            </a:r>
            <a:endParaRPr lang="vi-VN" sz="3200" dirty="0"/>
          </a:p>
        </p:txBody>
      </p:sp>
      <p:sp>
        <p:nvSpPr>
          <p:cNvPr id="13" name="Rectangle 12"/>
          <p:cNvSpPr/>
          <p:nvPr/>
        </p:nvSpPr>
        <p:spPr>
          <a:xfrm>
            <a:off x="4845312" y="1695246"/>
            <a:ext cx="1838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uoâi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öôi</a:t>
            </a:r>
            <a:endParaRPr lang="vi-VN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87824" y="2579420"/>
            <a:ext cx="2232248" cy="1468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naûi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chuoái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	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1" y="3886200"/>
            <a:ext cx="8839199" cy="729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Buoåi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toái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chò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kha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ruû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beù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chôi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troø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ñoá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chöõ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.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3568" y="1695246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Kieåm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tra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baøi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cuõ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:  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36096" y="2579420"/>
            <a:ext cx="2232248" cy="1468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muùi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böôûi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		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981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4286" y="4797152"/>
            <a:ext cx="1821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coái</a:t>
            </a:r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xay</a:t>
            </a:r>
            <a:endParaRPr lang="vi-VN" sz="3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1628800"/>
            <a:ext cx="204575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         ay</a:t>
            </a:r>
          </a:p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       b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ay</a:t>
            </a:r>
          </a:p>
          <a:p>
            <a:pPr>
              <a:lnSpc>
                <a:spcPct val="200000"/>
              </a:lnSpc>
            </a:pP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maùy</a:t>
            </a:r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bay</a:t>
            </a:r>
            <a:endParaRPr lang="vi-VN" sz="3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5400" y="1628800"/>
            <a:ext cx="2140330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   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aây</a:t>
            </a:r>
            <a:endParaRPr lang="en-US" sz="3200" b="1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       </a:t>
            </a: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aây</a:t>
            </a:r>
            <a:endParaRPr lang="en-US" sz="3200" b="1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nhaûy</a:t>
            </a:r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daây</a:t>
            </a:r>
            <a:endParaRPr lang="vi-VN" sz="3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667000" y="5257800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71800" y="5334000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828800" y="5562600"/>
            <a:ext cx="2450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ngaøy</a:t>
            </a:r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hoäi</a:t>
            </a:r>
            <a:endParaRPr lang="vi-VN" sz="3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Thø</a:t>
            </a: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 b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</a:rPr>
              <a:t>a</a:t>
            </a: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, ngµy 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</a:rPr>
              <a:t>16</a:t>
            </a: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 th¸ng 10 n¨m 201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</a:rPr>
              <a:t>8</a:t>
            </a: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/>
            </a:r>
            <a:b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</a:b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Häc vÇn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6600" y="1371600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ay –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aâ-aây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57400" y="6096000"/>
            <a:ext cx="990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90800" y="6170612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508104" y="4800600"/>
            <a:ext cx="2035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vaây</a:t>
            </a:r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caù</a:t>
            </a:r>
            <a:endParaRPr lang="vi-VN" sz="3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715000" y="5334000"/>
            <a:ext cx="685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43600" y="5410200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486400" y="5561012"/>
            <a:ext cx="2035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caây</a:t>
            </a:r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coái</a:t>
            </a:r>
            <a:endParaRPr lang="vi-VN" sz="3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769496" y="6094412"/>
            <a:ext cx="685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98096" y="6170612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2607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4286" y="4797152"/>
            <a:ext cx="1821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coái</a:t>
            </a:r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xay</a:t>
            </a:r>
            <a:endParaRPr lang="vi-VN" sz="3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1628800"/>
            <a:ext cx="204575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         ay</a:t>
            </a:r>
          </a:p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       b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ay</a:t>
            </a:r>
          </a:p>
          <a:p>
            <a:pPr>
              <a:lnSpc>
                <a:spcPct val="200000"/>
              </a:lnSpc>
            </a:pP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maùy</a:t>
            </a:r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bay</a:t>
            </a:r>
            <a:endParaRPr lang="vi-VN" sz="3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1628800"/>
            <a:ext cx="2140330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   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aây</a:t>
            </a:r>
            <a:endParaRPr lang="en-US" sz="3200" b="1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       </a:t>
            </a: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aây</a:t>
            </a:r>
            <a:endParaRPr lang="en-US" sz="3200" b="1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nhaûy</a:t>
            </a:r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daây</a:t>
            </a:r>
            <a:endParaRPr lang="vi-VN" sz="3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8800" y="5562600"/>
            <a:ext cx="2450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ngaøy</a:t>
            </a:r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hoäi</a:t>
            </a:r>
            <a:endParaRPr lang="vi-VN" sz="3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Thø</a:t>
            </a: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 b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</a:rPr>
              <a:t>a</a:t>
            </a: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, ngµy 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</a:rPr>
              <a:t>16</a:t>
            </a: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 th¸ng 10 n¨m 201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</a:rPr>
              <a:t>8</a:t>
            </a: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/>
            </a:r>
            <a:b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</a:b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Häc vÇn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6600" y="1371600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ay –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aâ-aây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8104" y="4800600"/>
            <a:ext cx="2035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vaây</a:t>
            </a:r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caù</a:t>
            </a:r>
            <a:endParaRPr lang="vi-VN" sz="3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5561012"/>
            <a:ext cx="2035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caây</a:t>
            </a:r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coái</a:t>
            </a:r>
            <a:endParaRPr lang="vi-VN" sz="3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607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80" name="Group 4"/>
          <p:cNvGrpSpPr>
            <a:grpSpLocks/>
          </p:cNvGrpSpPr>
          <p:nvPr/>
        </p:nvGrpSpPr>
        <p:grpSpPr bwMode="auto">
          <a:xfrm>
            <a:off x="-381000" y="-152400"/>
            <a:ext cx="9829800" cy="7162800"/>
            <a:chOff x="579" y="542"/>
            <a:chExt cx="10807" cy="15840"/>
          </a:xfrm>
        </p:grpSpPr>
        <p:sp>
          <p:nvSpPr>
            <p:cNvPr id="101381" name="Line 5"/>
            <p:cNvSpPr>
              <a:spLocks noChangeShapeType="1"/>
            </p:cNvSpPr>
            <p:nvPr/>
          </p:nvSpPr>
          <p:spPr bwMode="auto">
            <a:xfrm>
              <a:off x="3658" y="782"/>
              <a:ext cx="7200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grpSp>
          <p:nvGrpSpPr>
            <p:cNvPr id="101382" name="Group 6"/>
            <p:cNvGrpSpPr>
              <a:grpSpLocks/>
            </p:cNvGrpSpPr>
            <p:nvPr/>
          </p:nvGrpSpPr>
          <p:grpSpPr bwMode="auto">
            <a:xfrm>
              <a:off x="579" y="542"/>
              <a:ext cx="10807" cy="15840"/>
              <a:chOff x="1161" y="182"/>
              <a:chExt cx="10620" cy="14940"/>
            </a:xfrm>
          </p:grpSpPr>
          <p:grpSp>
            <p:nvGrpSpPr>
              <p:cNvPr id="101383" name="Group 7"/>
              <p:cNvGrpSpPr>
                <a:grpSpLocks/>
              </p:cNvGrpSpPr>
              <p:nvPr/>
            </p:nvGrpSpPr>
            <p:grpSpPr bwMode="auto">
              <a:xfrm>
                <a:off x="1161" y="182"/>
                <a:ext cx="10620" cy="14940"/>
                <a:chOff x="1985" y="2248"/>
                <a:chExt cx="8796" cy="11723"/>
              </a:xfrm>
            </p:grpSpPr>
            <p:graphicFrame>
              <p:nvGraphicFramePr>
                <p:cNvPr id="101384" name="Object 8"/>
                <p:cNvGraphicFramePr>
                  <a:graphicFrameLocks noChangeAspect="1"/>
                </p:cNvGraphicFramePr>
                <p:nvPr/>
              </p:nvGraphicFramePr>
              <p:xfrm>
                <a:off x="1985" y="2248"/>
                <a:ext cx="3055" cy="3044"/>
              </p:xfrm>
              <a:graphic>
                <a:graphicData uri="http://schemas.openxmlformats.org/presentationml/2006/ole">
                  <p:oleObj spid="_x0000_s2296" r:id="rId3" imgW="1278331" imgH="1273759" progId="">
                    <p:embed/>
                  </p:oleObj>
                </a:graphicData>
              </a:graphic>
            </p:graphicFrame>
            <p:graphicFrame>
              <p:nvGraphicFramePr>
                <p:cNvPr id="101385" name="Object 9"/>
                <p:cNvGraphicFramePr>
                  <a:graphicFrameLocks noChangeAspect="1"/>
                </p:cNvGraphicFramePr>
                <p:nvPr/>
              </p:nvGraphicFramePr>
              <p:xfrm>
                <a:off x="7632" y="11087"/>
                <a:ext cx="3149" cy="2884"/>
              </p:xfrm>
              <a:graphic>
                <a:graphicData uri="http://schemas.openxmlformats.org/presentationml/2006/ole">
                  <p:oleObj spid="_x0000_s2297" r:id="rId4" imgW="1999793" imgH="1831543" progId="">
                    <p:embed/>
                  </p:oleObj>
                </a:graphicData>
              </a:graphic>
            </p:graphicFrame>
            <p:sp>
              <p:nvSpPr>
                <p:cNvPr id="101386" name="Line 10"/>
                <p:cNvSpPr>
                  <a:spLocks noChangeShapeType="1"/>
                </p:cNvSpPr>
                <p:nvPr/>
              </p:nvSpPr>
              <p:spPr bwMode="auto">
                <a:xfrm>
                  <a:off x="2448" y="5289"/>
                  <a:ext cx="0" cy="8352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387" name="Line 11"/>
                <p:cNvSpPr>
                  <a:spLocks noChangeShapeType="1"/>
                </p:cNvSpPr>
                <p:nvPr/>
              </p:nvSpPr>
              <p:spPr bwMode="auto">
                <a:xfrm>
                  <a:off x="2448" y="13626"/>
                  <a:ext cx="5184" cy="0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1388" name="Line 12"/>
              <p:cNvSpPr>
                <a:spLocks noChangeShapeType="1"/>
              </p:cNvSpPr>
              <p:nvPr/>
            </p:nvSpPr>
            <p:spPr bwMode="auto">
              <a:xfrm>
                <a:off x="11241" y="362"/>
                <a:ext cx="0" cy="11160"/>
              </a:xfrm>
              <a:prstGeom prst="line">
                <a:avLst/>
              </a:prstGeom>
              <a:noFill/>
              <a:ln w="57150" cmpd="thickThin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101389" name="Picture 13" descr="d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763000" cy="6286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1391" name="Object 15"/>
          <p:cNvGraphicFramePr>
            <a:graphicFrameLocks noGrp="1" noChangeAspect="1"/>
          </p:cNvGraphicFramePr>
          <p:nvPr>
            <p:ph/>
          </p:nvPr>
        </p:nvGraphicFramePr>
        <p:xfrm>
          <a:off x="685800" y="5715000"/>
          <a:ext cx="904875" cy="485775"/>
        </p:xfrm>
        <a:graphic>
          <a:graphicData uri="http://schemas.openxmlformats.org/presentationml/2006/ole">
            <p:oleObj spid="_x0000_s2298" name="Package" r:id="rId6" imgW="904775" imgH="481263" progId="Package">
              <p:embed/>
            </p:oleObj>
          </a:graphicData>
        </a:graphic>
      </p:graphicFrame>
      <p:sp>
        <p:nvSpPr>
          <p:cNvPr id="15" name="Text Box 3"/>
          <p:cNvSpPr txBox="1">
            <a:spLocks noChangeArrowheads="1"/>
          </p:cNvSpPr>
          <p:nvPr/>
        </p:nvSpPr>
        <p:spPr bwMode="auto">
          <a:xfrm flipH="1">
            <a:off x="1451395" y="1780361"/>
            <a:ext cx="691276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800" b="1" dirty="0" err="1" smtClean="0">
                <a:solidFill>
                  <a:srgbClr val="000099"/>
                </a:solidFill>
                <a:latin typeface="VNI-Avo" pitchFamily="2" charset="0"/>
              </a:rPr>
              <a:t>Nhìn</a:t>
            </a:r>
            <a:r>
              <a:rPr lang="en-US" sz="8800" b="1" dirty="0" smtClean="0">
                <a:solidFill>
                  <a:srgbClr val="000099"/>
                </a:solidFill>
                <a:latin typeface="VNI-Avo" pitchFamily="2" charset="0"/>
              </a:rPr>
              <a:t> </a:t>
            </a:r>
            <a:r>
              <a:rPr lang="en-US" sz="8800" b="1" dirty="0" err="1" smtClean="0">
                <a:solidFill>
                  <a:srgbClr val="000099"/>
                </a:solidFill>
                <a:latin typeface="VNI-Avo" pitchFamily="2" charset="0"/>
              </a:rPr>
              <a:t>hình</a:t>
            </a:r>
            <a:r>
              <a:rPr lang="en-US" sz="8800" b="1" dirty="0" smtClean="0">
                <a:solidFill>
                  <a:srgbClr val="000099"/>
                </a:solidFill>
                <a:latin typeface="VNI-Avo" pitchFamily="2" charset="0"/>
              </a:rPr>
              <a:t> </a:t>
            </a:r>
            <a:r>
              <a:rPr lang="en-US" sz="8800" b="1" dirty="0" err="1" smtClean="0">
                <a:solidFill>
                  <a:srgbClr val="000099"/>
                </a:solidFill>
                <a:latin typeface="VNI-Avo" pitchFamily="2" charset="0"/>
              </a:rPr>
              <a:t>ñoaùn</a:t>
            </a:r>
            <a:r>
              <a:rPr lang="en-US" sz="8800" b="1" dirty="0" smtClean="0">
                <a:solidFill>
                  <a:srgbClr val="000099"/>
                </a:solidFill>
                <a:latin typeface="VNI-Avo" pitchFamily="2" charset="0"/>
              </a:rPr>
              <a:t> </a:t>
            </a:r>
            <a:r>
              <a:rPr lang="en-US" sz="8800" b="1" dirty="0" err="1" smtClean="0">
                <a:solidFill>
                  <a:srgbClr val="000099"/>
                </a:solidFill>
                <a:latin typeface="VNI-Avo" pitchFamily="2" charset="0"/>
              </a:rPr>
              <a:t>chöõ</a:t>
            </a:r>
            <a:endParaRPr lang="en-US" sz="8800" b="1" dirty="0">
              <a:solidFill>
                <a:srgbClr val="000099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833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26610" y="5087669"/>
            <a:ext cx="24881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99"/>
                </a:solidFill>
                <a:latin typeface="VNI-Avo" pitchFamily="2" charset="0"/>
              </a:rPr>
              <a:t>maùy</a:t>
            </a:r>
            <a:r>
              <a:rPr lang="en-US" sz="3200" b="1" dirty="0" smtClean="0">
                <a:solidFill>
                  <a:srgbClr val="000099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VNI-Avo" pitchFamily="2" charset="0"/>
              </a:rPr>
              <a:t>caøy</a:t>
            </a:r>
            <a:endParaRPr lang="en-US" sz="2400" b="1" dirty="0">
              <a:latin typeface="VNI-Avo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.VnAvant" pitchFamily="34" charset="0"/>
              </a:rPr>
              <a:t>Thø</a:t>
            </a:r>
            <a:r>
              <a:rPr lang="vi-VN" sz="3200" dirty="0" smtClean="0">
                <a:latin typeface=".VnAvant" pitchFamily="34" charset="0"/>
              </a:rPr>
              <a:t> b</a:t>
            </a:r>
            <a:r>
              <a:rPr lang="en-US" sz="3200" dirty="0" smtClean="0">
                <a:latin typeface=".VnAvant" pitchFamily="34" charset="0"/>
              </a:rPr>
              <a:t>a</a:t>
            </a:r>
            <a:r>
              <a:rPr lang="vi-VN" sz="3200" dirty="0" smtClean="0">
                <a:latin typeface=".VnAvant" pitchFamily="34" charset="0"/>
              </a:rPr>
              <a:t>, ngµy </a:t>
            </a:r>
            <a:r>
              <a:rPr lang="en-US" sz="3200" dirty="0" smtClean="0">
                <a:latin typeface=".VnAvant" pitchFamily="34" charset="0"/>
              </a:rPr>
              <a:t>16</a:t>
            </a:r>
            <a:r>
              <a:rPr lang="vi-VN" sz="3200" dirty="0" smtClean="0">
                <a:latin typeface=".VnAvant" pitchFamily="34" charset="0"/>
              </a:rPr>
              <a:t> th¸ng 10 n¨m 201</a:t>
            </a:r>
            <a:r>
              <a:rPr lang="en-US" sz="3200" dirty="0" smtClean="0">
                <a:latin typeface=".VnAvant" pitchFamily="34" charset="0"/>
              </a:rPr>
              <a:t>8</a:t>
            </a:r>
            <a:r>
              <a:rPr lang="vi-VN" sz="3200" dirty="0" smtClean="0">
                <a:latin typeface=".VnAvant" pitchFamily="34" charset="0"/>
              </a:rPr>
              <a:t/>
            </a:r>
            <a:br>
              <a:rPr lang="vi-VN" sz="3200" dirty="0" smtClean="0">
                <a:latin typeface=".VnAvant" pitchFamily="34" charset="0"/>
              </a:rPr>
            </a:br>
            <a:r>
              <a:rPr lang="vi-VN" sz="3200" dirty="0" smtClean="0">
                <a:latin typeface=".VnAvant" pitchFamily="34" charset="0"/>
              </a:rPr>
              <a:t>Häc vÇn</a:t>
            </a:r>
            <a:endParaRPr lang="vi-VN" sz="32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 flipH="1">
            <a:off x="5893296" y="5077576"/>
            <a:ext cx="21839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VNI-Avo" pitchFamily="2" charset="0"/>
              </a:rPr>
              <a:t>    </a:t>
            </a:r>
            <a:r>
              <a:rPr lang="en-US" sz="3200" b="1" dirty="0" err="1" smtClean="0">
                <a:solidFill>
                  <a:srgbClr val="000099"/>
                </a:solidFill>
                <a:latin typeface="VNI-Avo" pitchFamily="2" charset="0"/>
              </a:rPr>
              <a:t>maây</a:t>
            </a:r>
            <a:endParaRPr lang="en-US" sz="3200" b="1" dirty="0">
              <a:solidFill>
                <a:srgbClr val="000099"/>
              </a:solidFill>
              <a:latin typeface="VNI-Avo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1371600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ay –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aâ-aây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C:\Users\NHI\Pictures\may c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05000"/>
            <a:ext cx="342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NHI\Pictures\mâ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981200"/>
            <a:ext cx="3581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6709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26610" y="5282625"/>
            <a:ext cx="24881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99"/>
                </a:solidFill>
                <a:latin typeface="VNI-Avo" pitchFamily="2" charset="0"/>
              </a:rPr>
              <a:t>saáy</a:t>
            </a:r>
            <a:r>
              <a:rPr lang="en-US" sz="3200" b="1" dirty="0" smtClean="0">
                <a:solidFill>
                  <a:srgbClr val="000099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VNI-Avo" pitchFamily="2" charset="0"/>
              </a:rPr>
              <a:t>toùc</a:t>
            </a:r>
            <a:endParaRPr lang="en-US" sz="2400" b="1" dirty="0">
              <a:latin typeface="VNI-Avo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.VnAvant" pitchFamily="34" charset="0"/>
              </a:rPr>
              <a:t>Thø</a:t>
            </a:r>
            <a:r>
              <a:rPr lang="vi-VN" sz="3200" dirty="0" smtClean="0">
                <a:latin typeface=".VnAvant" pitchFamily="34" charset="0"/>
              </a:rPr>
              <a:t> b</a:t>
            </a:r>
            <a:r>
              <a:rPr lang="en-US" sz="3200" dirty="0" smtClean="0">
                <a:latin typeface=".VnAvant" pitchFamily="34" charset="0"/>
              </a:rPr>
              <a:t>a</a:t>
            </a:r>
            <a:r>
              <a:rPr lang="vi-VN" sz="3200" dirty="0" smtClean="0">
                <a:latin typeface=".VnAvant" pitchFamily="34" charset="0"/>
              </a:rPr>
              <a:t>, ngµy </a:t>
            </a:r>
            <a:r>
              <a:rPr lang="en-US" sz="3200" dirty="0" smtClean="0">
                <a:latin typeface=".VnAvant" pitchFamily="34" charset="0"/>
              </a:rPr>
              <a:t>16</a:t>
            </a:r>
            <a:r>
              <a:rPr lang="vi-VN" sz="3200" dirty="0" smtClean="0">
                <a:latin typeface=".VnAvant" pitchFamily="34" charset="0"/>
              </a:rPr>
              <a:t> th¸ng 10 n¨m 201</a:t>
            </a:r>
            <a:r>
              <a:rPr lang="en-US" sz="3200" dirty="0" smtClean="0">
                <a:latin typeface=".VnAvant" pitchFamily="34" charset="0"/>
              </a:rPr>
              <a:t>8</a:t>
            </a:r>
            <a:r>
              <a:rPr lang="vi-VN" sz="3200" dirty="0" smtClean="0">
                <a:latin typeface=".VnAvant" pitchFamily="34" charset="0"/>
              </a:rPr>
              <a:t/>
            </a:r>
            <a:br>
              <a:rPr lang="vi-VN" sz="3200" dirty="0" smtClean="0">
                <a:latin typeface=".VnAvant" pitchFamily="34" charset="0"/>
              </a:rPr>
            </a:br>
            <a:r>
              <a:rPr lang="vi-VN" sz="3200" dirty="0" smtClean="0">
                <a:latin typeface=".VnAvant" pitchFamily="34" charset="0"/>
              </a:rPr>
              <a:t>Häc vÇn</a:t>
            </a:r>
            <a:endParaRPr lang="vi-VN" sz="32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 flipH="1">
            <a:off x="5638800" y="5206425"/>
            <a:ext cx="21839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VNI-Avo" pitchFamily="2" charset="0"/>
              </a:rPr>
              <a:t>  </a:t>
            </a:r>
            <a:r>
              <a:rPr lang="en-US" sz="3200" b="1" dirty="0" err="1" smtClean="0">
                <a:solidFill>
                  <a:srgbClr val="000099"/>
                </a:solidFill>
                <a:latin typeface="VNI-Avo" pitchFamily="2" charset="0"/>
              </a:rPr>
              <a:t>xe</a:t>
            </a:r>
            <a:r>
              <a:rPr lang="en-US" sz="3200" b="1" dirty="0" smtClean="0">
                <a:solidFill>
                  <a:srgbClr val="000099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VNI-Avo" pitchFamily="2" charset="0"/>
              </a:rPr>
              <a:t>maùy</a:t>
            </a:r>
            <a:endParaRPr lang="en-US" sz="3200" b="1" dirty="0">
              <a:solidFill>
                <a:srgbClr val="000099"/>
              </a:solidFill>
              <a:latin typeface="VNI-Avo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1371600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ay –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aâ-aây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3" descr="C:\Users\NHI\Pictures\say to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057400"/>
            <a:ext cx="27463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NHI\Pictures\xe ma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9925" y="2209800"/>
            <a:ext cx="39782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6709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9c6e886_1%20-%20spring%2010_resiz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77890" cy="1193629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590800" y="1905000"/>
            <a:ext cx="5867400" cy="1295400"/>
          </a:xfrm>
          <a:prstGeom prst="rect">
            <a:avLst/>
          </a:prstGeom>
        </p:spPr>
        <p:txBody>
          <a:bodyPr wrap="none" fromWordArt="1">
            <a:prstTxWarp prst="textDeflate">
              <a:avLst/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kern="10" dirty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600" b="1" kern="10" dirty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kern="10" dirty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dirty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kern="10" dirty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pic>
        <p:nvPicPr>
          <p:cNvPr id="6" name="Picture 4" descr="mous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70288"/>
            <a:ext cx="3378200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5396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0" y="1556792"/>
            <a:ext cx="3600400" cy="863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200" b="1" dirty="0" smtClean="0">
                <a:latin typeface=".VnAvant" pitchFamily="34" charset="0"/>
              </a:rPr>
              <a:t>KiÓm tra bµi cò </a:t>
            </a:r>
            <a:endParaRPr lang="vi-VN" sz="32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95936" y="2420888"/>
            <a:ext cx="2160240" cy="863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HP001 4 hàng" pitchFamily="34" charset="-93"/>
              </a:rPr>
              <a:t>buổi</a:t>
            </a:r>
            <a:r>
              <a:rPr lang="en-US" b="1" dirty="0" smtClean="0">
                <a:latin typeface="HP001 4 hàng" pitchFamily="34" charset="-93"/>
              </a:rPr>
              <a:t> </a:t>
            </a:r>
            <a:r>
              <a:rPr lang="en-US" b="1" dirty="0" err="1" smtClean="0">
                <a:latin typeface="HP001 4 hàng" pitchFamily="34" charset="-93"/>
              </a:rPr>
              <a:t>tối</a:t>
            </a:r>
            <a:endParaRPr lang="vi-VN" b="1" dirty="0">
              <a:latin typeface="HP001 4 hàng" pitchFamily="34" charset="-93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067944" y="2466599"/>
            <a:ext cx="2374241" cy="810001"/>
            <a:chOff x="1143000" y="951328"/>
            <a:chExt cx="6705600" cy="810001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143000" y="951328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143000" y="1050451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43000" y="1149004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143000" y="1255462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43000" y="1361921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43000" y="1460759"/>
              <a:ext cx="6705600" cy="110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143000" y="1562322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143000" y="1661160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143000" y="1760220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Thø</a:t>
            </a:r>
            <a:r>
              <a:rPr lang="vi-VN" sz="3200" dirty="0">
                <a:latin typeface=".VnAvant" pitchFamily="34" charset="0"/>
              </a:rPr>
              <a:t> </a:t>
            </a:r>
            <a:r>
              <a:rPr lang="vi-VN" sz="3200" dirty="0" smtClean="0">
                <a:latin typeface=".VnAvant" pitchFamily="34" charset="0"/>
              </a:rPr>
              <a:t>b</a:t>
            </a:r>
            <a:r>
              <a:rPr lang="en-US" sz="3200" dirty="0" smtClean="0">
                <a:latin typeface=".VnAvant" pitchFamily="34" charset="0"/>
              </a:rPr>
              <a:t>a</a:t>
            </a:r>
            <a:r>
              <a:rPr lang="vi-VN" sz="3200" dirty="0" smtClean="0">
                <a:latin typeface=".VnAvant" pitchFamily="34" charset="0"/>
              </a:rPr>
              <a:t>, ngµy </a:t>
            </a:r>
            <a:r>
              <a:rPr lang="en-US" sz="3200" dirty="0" smtClean="0">
                <a:latin typeface=".VnAvant" pitchFamily="34" charset="0"/>
              </a:rPr>
              <a:t>16</a:t>
            </a:r>
            <a:r>
              <a:rPr lang="vi-VN" sz="3200" dirty="0" smtClean="0">
                <a:latin typeface=".VnAvant" pitchFamily="34" charset="0"/>
              </a:rPr>
              <a:t> th¸ng 10 n¨m 201</a:t>
            </a:r>
            <a:r>
              <a:rPr lang="en-US" sz="3200" dirty="0" smtClean="0">
                <a:latin typeface=".VnAvant" pitchFamily="34" charset="0"/>
              </a:rPr>
              <a:t>8</a:t>
            </a:r>
            <a:r>
              <a:rPr lang="vi-VN" sz="3200" dirty="0" smtClean="0">
                <a:latin typeface=".VnAvant" pitchFamily="34" charset="0"/>
              </a:rPr>
              <a:t/>
            </a:r>
            <a:br>
              <a:rPr lang="vi-VN" sz="3200" dirty="0" smtClean="0">
                <a:latin typeface=".VnAvant" pitchFamily="34" charset="0"/>
              </a:rPr>
            </a:br>
            <a:r>
              <a:rPr lang="vi-VN" sz="3200" dirty="0" smtClean="0">
                <a:latin typeface=".VnAvant" pitchFamily="34" charset="0"/>
              </a:rPr>
              <a:t>Häc vÇn</a:t>
            </a:r>
            <a:endParaRPr lang="vi-VN" sz="3200" dirty="0"/>
          </a:p>
        </p:txBody>
      </p:sp>
      <p:sp>
        <p:nvSpPr>
          <p:cNvPr id="35" name="Oval 9"/>
          <p:cNvSpPr>
            <a:spLocks noChangeArrowheads="1"/>
          </p:cNvSpPr>
          <p:nvPr/>
        </p:nvSpPr>
        <p:spPr bwMode="auto">
          <a:xfrm>
            <a:off x="251520" y="2348880"/>
            <a:ext cx="3024336" cy="769967"/>
          </a:xfrm>
          <a:prstGeom prst="ellipse">
            <a:avLst/>
          </a:prstGeom>
          <a:gradFill rotWithShape="1">
            <a:gsLst>
              <a:gs pos="0">
                <a:srgbClr val="CCFF33"/>
              </a:gs>
              <a:gs pos="50000">
                <a:srgbClr val="FFFFFF"/>
              </a:gs>
              <a:gs pos="100000">
                <a:srgbClr val="CCFF33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NI-Times" pitchFamily="2" charset="0"/>
                <a:cs typeface="Times New Roman" pitchFamily="18" charset="0"/>
              </a:rPr>
              <a:t>Nghe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đọc v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iết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281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 txBox="1">
            <a:spLocks/>
          </p:cNvSpPr>
          <p:nvPr/>
        </p:nvSpPr>
        <p:spPr>
          <a:xfrm>
            <a:off x="3203848" y="1340768"/>
            <a:ext cx="2531430" cy="711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200" b="1" dirty="0" smtClean="0">
                <a:latin typeface=".VnAvant" pitchFamily="34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3888" y="1412776"/>
            <a:ext cx="2270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ay –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aâ-aây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79712" y="2060848"/>
            <a:ext cx="1080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ay  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41247" y="2844225"/>
            <a:ext cx="9781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ay</a:t>
            </a:r>
            <a:endParaRPr lang="vi-VN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Thø</a:t>
            </a:r>
            <a:r>
              <a:rPr lang="vi-VN" sz="3200" dirty="0">
                <a:latin typeface=".VnAvant" pitchFamily="34" charset="0"/>
              </a:rPr>
              <a:t> </a:t>
            </a:r>
            <a:r>
              <a:rPr lang="vi-VN" sz="3200" dirty="0" smtClean="0">
                <a:latin typeface=".VnAvant" pitchFamily="34" charset="0"/>
              </a:rPr>
              <a:t>b</a:t>
            </a:r>
            <a:r>
              <a:rPr lang="en-US" sz="3200" dirty="0" smtClean="0">
                <a:latin typeface=".VnAvant" pitchFamily="34" charset="0"/>
              </a:rPr>
              <a:t>a</a:t>
            </a:r>
            <a:r>
              <a:rPr lang="vi-VN" sz="3200" dirty="0" smtClean="0">
                <a:latin typeface=".VnAvant" pitchFamily="34" charset="0"/>
              </a:rPr>
              <a:t>, ngµy </a:t>
            </a:r>
            <a:r>
              <a:rPr lang="en-US" sz="3200" dirty="0" smtClean="0">
                <a:latin typeface=".VnAvant" pitchFamily="34" charset="0"/>
              </a:rPr>
              <a:t>16</a:t>
            </a:r>
            <a:r>
              <a:rPr lang="vi-VN" sz="3200" dirty="0" smtClean="0">
                <a:latin typeface=".VnAvant" pitchFamily="34" charset="0"/>
              </a:rPr>
              <a:t> th¸ng 10 n¨m 201</a:t>
            </a:r>
            <a:r>
              <a:rPr lang="en-US" sz="3200" dirty="0" smtClean="0">
                <a:latin typeface=".VnAvant" pitchFamily="34" charset="0"/>
              </a:rPr>
              <a:t>8</a:t>
            </a:r>
            <a:r>
              <a:rPr lang="vi-VN" sz="3200" dirty="0" smtClean="0">
                <a:latin typeface=".VnAvant" pitchFamily="34" charset="0"/>
              </a:rPr>
              <a:t/>
            </a:r>
            <a:br>
              <a:rPr lang="vi-VN" sz="3200" dirty="0" smtClean="0">
                <a:latin typeface=".VnAvant" pitchFamily="34" charset="0"/>
              </a:rPr>
            </a:br>
            <a:r>
              <a:rPr lang="vi-VN" sz="3200" dirty="0" smtClean="0">
                <a:latin typeface=".VnAvant" pitchFamily="34" charset="0"/>
              </a:rPr>
              <a:t>Häc vÇn</a:t>
            </a:r>
            <a:endParaRPr lang="vi-VN" sz="3200" dirty="0"/>
          </a:p>
        </p:txBody>
      </p:sp>
    </p:spTree>
    <p:extLst>
      <p:ext uri="{BB962C8B-B14F-4D97-AF65-F5344CB8AC3E}">
        <p14:creationId xmlns="" xmlns:p14="http://schemas.microsoft.com/office/powerpoint/2010/main" val="60824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0171101_1723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38200"/>
            <a:ext cx="7467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31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2667000" y="4797152"/>
            <a:ext cx="838200" cy="34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895600" y="4870748"/>
            <a:ext cx="609600" cy="60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305948" y="2052465"/>
            <a:ext cx="109677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 ay</a:t>
            </a:r>
          </a:p>
          <a:p>
            <a:pPr>
              <a:lnSpc>
                <a:spcPct val="200000"/>
              </a:lnSpc>
            </a:pP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b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ay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800" y="4267200"/>
            <a:ext cx="2220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maùy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bay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6600" y="1371600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ay –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aâ-aây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Thø</a:t>
            </a:r>
            <a:r>
              <a:rPr lang="vi-VN" sz="3200" dirty="0">
                <a:latin typeface=".VnAvant" pitchFamily="34" charset="0"/>
              </a:rPr>
              <a:t> </a:t>
            </a:r>
            <a:r>
              <a:rPr lang="vi-VN" sz="3200" dirty="0" smtClean="0">
                <a:latin typeface=".VnAvant" pitchFamily="34" charset="0"/>
              </a:rPr>
              <a:t>b</a:t>
            </a:r>
            <a:r>
              <a:rPr lang="en-US" sz="3200" dirty="0" smtClean="0">
                <a:latin typeface=".VnAvant" pitchFamily="34" charset="0"/>
              </a:rPr>
              <a:t>a</a:t>
            </a:r>
            <a:r>
              <a:rPr lang="vi-VN" sz="3200" dirty="0" smtClean="0">
                <a:latin typeface=".VnAvant" pitchFamily="34" charset="0"/>
              </a:rPr>
              <a:t>, ngµy </a:t>
            </a:r>
            <a:r>
              <a:rPr lang="en-US" sz="3200" dirty="0" smtClean="0">
                <a:latin typeface=".VnAvant" pitchFamily="34" charset="0"/>
              </a:rPr>
              <a:t>16</a:t>
            </a:r>
            <a:r>
              <a:rPr lang="vi-VN" sz="3200" dirty="0" smtClean="0">
                <a:latin typeface=".VnAvant" pitchFamily="34" charset="0"/>
              </a:rPr>
              <a:t> th¸ng 10 n¨m 201</a:t>
            </a:r>
            <a:r>
              <a:rPr lang="en-US" sz="3200" dirty="0" smtClean="0">
                <a:latin typeface=".VnAvant" pitchFamily="34" charset="0"/>
              </a:rPr>
              <a:t>8</a:t>
            </a:r>
            <a:r>
              <a:rPr lang="vi-VN" sz="3200" dirty="0" smtClean="0">
                <a:latin typeface=".VnAvant" pitchFamily="34" charset="0"/>
              </a:rPr>
              <a:t/>
            </a:r>
            <a:br>
              <a:rPr lang="vi-VN" sz="3200" dirty="0" smtClean="0">
                <a:latin typeface=".VnAvant" pitchFamily="34" charset="0"/>
              </a:rPr>
            </a:br>
            <a:r>
              <a:rPr lang="vi-VN" sz="3200" dirty="0" smtClean="0">
                <a:latin typeface=".VnAvant" pitchFamily="34" charset="0"/>
              </a:rPr>
              <a:t>Häc vÇn</a:t>
            </a:r>
            <a:endParaRPr lang="vi-VN" sz="3200" dirty="0"/>
          </a:p>
        </p:txBody>
      </p:sp>
    </p:spTree>
    <p:extLst>
      <p:ext uri="{BB962C8B-B14F-4D97-AF65-F5344CB8AC3E}">
        <p14:creationId xmlns="" xmlns:p14="http://schemas.microsoft.com/office/powerpoint/2010/main" val="359288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590800" y="4419600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95600" y="4495800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715000" y="1916832"/>
            <a:ext cx="841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35896" y="1412776"/>
            <a:ext cx="2178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ay –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aâ-aây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7800" y="1601212"/>
            <a:ext cx="2113079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     ay</a:t>
            </a:r>
          </a:p>
          <a:p>
            <a:pPr>
              <a:lnSpc>
                <a:spcPct val="200000"/>
              </a:lnSpc>
            </a:pP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        b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ay</a:t>
            </a:r>
          </a:p>
          <a:p>
            <a:pPr>
              <a:lnSpc>
                <a:spcPct val="200000"/>
              </a:lnSpc>
            </a:pP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maùy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bay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Thø</a:t>
            </a:r>
            <a:r>
              <a:rPr lang="vi-VN" sz="3200" dirty="0">
                <a:latin typeface=".VnAvant" pitchFamily="34" charset="0"/>
              </a:rPr>
              <a:t> </a:t>
            </a:r>
            <a:r>
              <a:rPr lang="vi-VN" sz="3200" dirty="0" smtClean="0">
                <a:latin typeface=".VnAvant" pitchFamily="34" charset="0"/>
              </a:rPr>
              <a:t>b</a:t>
            </a:r>
            <a:r>
              <a:rPr lang="en-US" sz="3200" dirty="0" smtClean="0">
                <a:latin typeface=".VnAvant" pitchFamily="34" charset="0"/>
              </a:rPr>
              <a:t>a</a:t>
            </a:r>
            <a:r>
              <a:rPr lang="vi-VN" sz="3200" dirty="0" smtClean="0">
                <a:latin typeface=".VnAvant" pitchFamily="34" charset="0"/>
              </a:rPr>
              <a:t>, ngµy </a:t>
            </a:r>
            <a:r>
              <a:rPr lang="en-US" sz="3200" dirty="0" smtClean="0">
                <a:latin typeface=".VnAvant" pitchFamily="34" charset="0"/>
              </a:rPr>
              <a:t>16</a:t>
            </a:r>
            <a:r>
              <a:rPr lang="vi-VN" sz="3200" dirty="0" smtClean="0">
                <a:latin typeface=".VnAvant" pitchFamily="34" charset="0"/>
              </a:rPr>
              <a:t> th¸ng 10 n¨m 201</a:t>
            </a:r>
            <a:r>
              <a:rPr lang="en-US" sz="3200" dirty="0" smtClean="0">
                <a:latin typeface=".VnAvant" pitchFamily="34" charset="0"/>
              </a:rPr>
              <a:t>8</a:t>
            </a:r>
            <a:r>
              <a:rPr lang="vi-VN" sz="3200" dirty="0" smtClean="0">
                <a:latin typeface=".VnAvant" pitchFamily="34" charset="0"/>
              </a:rPr>
              <a:t/>
            </a:r>
            <a:br>
              <a:rPr lang="vi-VN" sz="3200" dirty="0" smtClean="0">
                <a:latin typeface=".VnAvant" pitchFamily="34" charset="0"/>
              </a:rPr>
            </a:br>
            <a:r>
              <a:rPr lang="vi-VN" sz="3200" dirty="0" smtClean="0">
                <a:latin typeface=".VnAvant" pitchFamily="34" charset="0"/>
              </a:rPr>
              <a:t>Häc vÇn</a:t>
            </a:r>
            <a:endParaRPr lang="vi-VN" sz="3200" dirty="0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H="1" flipV="1">
            <a:off x="3962400" y="5022304"/>
            <a:ext cx="1447800" cy="5334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4038600" y="5555704"/>
            <a:ext cx="1371600" cy="6096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64088" y="5229200"/>
            <a:ext cx="663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y  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2800" y="5868561"/>
            <a:ext cx="723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76600" y="4653136"/>
            <a:ext cx="5886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 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24600" y="1905000"/>
            <a:ext cx="1112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aây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533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1" grpId="0" animBg="1"/>
      <p:bldP spid="12" grpId="0"/>
      <p:bldP spid="13" grpId="0"/>
      <p:bldP spid="18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438400" y="4419600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43200" y="4495800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715000" y="1916832"/>
            <a:ext cx="1247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aây</a:t>
            </a:r>
            <a:endParaRPr lang="vi-VN" sz="3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91200" y="2924944"/>
            <a:ext cx="1231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aây</a:t>
            </a:r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endParaRPr lang="vi-VN" sz="3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5400" y="1600200"/>
            <a:ext cx="26130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         ay</a:t>
            </a:r>
          </a:p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       b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ay</a:t>
            </a:r>
          </a:p>
          <a:p>
            <a:pPr>
              <a:lnSpc>
                <a:spcPct val="200000"/>
              </a:lnSpc>
            </a:pPr>
            <a:r>
              <a:rPr lang="en-US" sz="3200" b="1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maùy</a:t>
            </a:r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bay</a:t>
            </a:r>
            <a:endParaRPr lang="vi-VN" sz="3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Thø</a:t>
            </a:r>
            <a:r>
              <a:rPr lang="vi-VN" sz="3200" dirty="0">
                <a:latin typeface=".VnAvant" pitchFamily="34" charset="0"/>
              </a:rPr>
              <a:t> </a:t>
            </a:r>
            <a:r>
              <a:rPr lang="vi-VN" sz="3200" dirty="0" smtClean="0">
                <a:latin typeface=".VnAvant" pitchFamily="34" charset="0"/>
              </a:rPr>
              <a:t>b</a:t>
            </a:r>
            <a:r>
              <a:rPr lang="en-US" sz="3200" dirty="0" smtClean="0">
                <a:latin typeface=".VnAvant" pitchFamily="34" charset="0"/>
              </a:rPr>
              <a:t>a</a:t>
            </a:r>
            <a:r>
              <a:rPr lang="vi-VN" sz="3200" dirty="0" smtClean="0">
                <a:latin typeface=".VnAvant" pitchFamily="34" charset="0"/>
              </a:rPr>
              <a:t> ngµy </a:t>
            </a:r>
            <a:r>
              <a:rPr lang="en-US" sz="3200" dirty="0" smtClean="0">
                <a:latin typeface=".VnAvant" pitchFamily="34" charset="0"/>
              </a:rPr>
              <a:t>16</a:t>
            </a:r>
            <a:r>
              <a:rPr lang="vi-VN" sz="3200" dirty="0" smtClean="0">
                <a:latin typeface=".VnAvant" pitchFamily="34" charset="0"/>
              </a:rPr>
              <a:t> th¸ng 10 n¨m 201</a:t>
            </a:r>
            <a:r>
              <a:rPr lang="en-US" sz="3200" dirty="0" smtClean="0">
                <a:latin typeface=".VnAvant" pitchFamily="34" charset="0"/>
              </a:rPr>
              <a:t>8</a:t>
            </a:r>
            <a:r>
              <a:rPr lang="vi-VN" sz="3200" dirty="0" smtClean="0">
                <a:latin typeface=".VnAvant" pitchFamily="34" charset="0"/>
              </a:rPr>
              <a:t/>
            </a:r>
            <a:br>
              <a:rPr lang="vi-VN" sz="3200" dirty="0" smtClean="0">
                <a:latin typeface=".VnAvant" pitchFamily="34" charset="0"/>
              </a:rPr>
            </a:br>
            <a:r>
              <a:rPr lang="vi-VN" sz="3200" dirty="0" smtClean="0">
                <a:latin typeface=".VnAvant" pitchFamily="34" charset="0"/>
              </a:rPr>
              <a:t>Häc vÇn</a:t>
            </a:r>
            <a:endParaRPr lang="vi-VN" sz="3200" dirty="0"/>
          </a:p>
        </p:txBody>
      </p:sp>
      <p:sp>
        <p:nvSpPr>
          <p:cNvPr id="9" name="Rectangle 8"/>
          <p:cNvSpPr/>
          <p:nvPr/>
        </p:nvSpPr>
        <p:spPr>
          <a:xfrm>
            <a:off x="3276600" y="1371600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ay –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aâ-aây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336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71101_172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409700" y="495300"/>
            <a:ext cx="62484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9488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535</Words>
  <Application>Microsoft Office PowerPoint</Application>
  <PresentationFormat>On-screen Show (4:3)</PresentationFormat>
  <Paragraphs>136</Paragraphs>
  <Slides>25</Slides>
  <Notes>6</Notes>
  <HiddenSlides>0</HiddenSlides>
  <MMClips>2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Office Theme</vt:lpstr>
      <vt:lpstr>Network</vt:lpstr>
      <vt:lpstr>1_Office Theme</vt:lpstr>
      <vt:lpstr>Package</vt:lpstr>
      <vt:lpstr>Slide 1</vt:lpstr>
      <vt:lpstr>Thø ba, ngµy 16 th¸ng 10 n¨m 2018 Häc vÇn</vt:lpstr>
      <vt:lpstr>Thø ba, ngµy 16 th¸ng 10 n¨m 2018 Häc vÇn</vt:lpstr>
      <vt:lpstr>Thø ba, ngµy 16 th¸ng 10 n¨m 2018 Häc vÇn</vt:lpstr>
      <vt:lpstr>Slide 5</vt:lpstr>
      <vt:lpstr>Thø ba, ngµy 16 th¸ng 10 n¨m 2018 Häc vÇn</vt:lpstr>
      <vt:lpstr>Thø ba, ngµy 16 th¸ng 10 n¨m 2018 Häc vÇn</vt:lpstr>
      <vt:lpstr>Thø ba ngµy 16 th¸ng 10 n¨m 2018 Häc vÇn</vt:lpstr>
      <vt:lpstr>Slide 9</vt:lpstr>
      <vt:lpstr>Thø ba, ngµy 16 th¸ng 10 n¨m 2018 Häc vÇn</vt:lpstr>
      <vt:lpstr>Slide 11</vt:lpstr>
      <vt:lpstr>Slide 12</vt:lpstr>
      <vt:lpstr>Slide 13</vt:lpstr>
      <vt:lpstr>Thø ba, ngµy 16 th¸ng 10 n¨m 2018 Häc vÇn</vt:lpstr>
      <vt:lpstr>Slide 15</vt:lpstr>
      <vt:lpstr>Thø ba, ngµy 16 th¸ng 10 n¨m 2018 Häc vÇn</vt:lpstr>
      <vt:lpstr>Slide 17</vt:lpstr>
      <vt:lpstr>Thø ba, ngµy 16 th¸ng 10 n¨m 2018 Häc vÇn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phienbanmoi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Customer</cp:lastModifiedBy>
  <cp:revision>158</cp:revision>
  <dcterms:created xsi:type="dcterms:W3CDTF">2016-11-30T12:31:30Z</dcterms:created>
  <dcterms:modified xsi:type="dcterms:W3CDTF">2020-03-03T07:58:24Z</dcterms:modified>
</cp:coreProperties>
</file>