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6" r:id="rId3"/>
  </p:sldMasterIdLst>
  <p:notesMasterIdLst>
    <p:notesMasterId r:id="rId29"/>
  </p:notesMasterIdLst>
  <p:sldIdLst>
    <p:sldId id="285" r:id="rId4"/>
    <p:sldId id="282" r:id="rId5"/>
    <p:sldId id="260" r:id="rId6"/>
    <p:sldId id="261" r:id="rId7"/>
    <p:sldId id="266" r:id="rId8"/>
    <p:sldId id="263" r:id="rId9"/>
    <p:sldId id="265" r:id="rId10"/>
    <p:sldId id="292" r:id="rId11"/>
    <p:sldId id="267" r:id="rId12"/>
    <p:sldId id="268" r:id="rId13"/>
    <p:sldId id="262" r:id="rId14"/>
    <p:sldId id="303" r:id="rId15"/>
    <p:sldId id="308" r:id="rId16"/>
    <p:sldId id="317" r:id="rId17"/>
    <p:sldId id="305" r:id="rId18"/>
    <p:sldId id="318" r:id="rId19"/>
    <p:sldId id="310" r:id="rId20"/>
    <p:sldId id="319" r:id="rId21"/>
    <p:sldId id="312" r:id="rId22"/>
    <p:sldId id="313" r:id="rId23"/>
    <p:sldId id="315" r:id="rId24"/>
    <p:sldId id="287" r:id="rId25"/>
    <p:sldId id="288" r:id="rId26"/>
    <p:sldId id="316" r:id="rId27"/>
    <p:sldId id="279" r:id="rId28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26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EE41C-4669-4AF1-9936-7E2D8D2BF835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912B7-EAD0-446A-B4FF-7621009AC65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62882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>
                <a:solidFill>
                  <a:prstClr val="black"/>
                </a:solidFill>
              </a:rPr>
              <a:pPr/>
              <a:t>8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14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16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18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44306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30604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852992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DE08-E497-4D0A-BA7A-4910DEC5FC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30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815CC-3645-442D-A718-6E36B5BC5B2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508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CEC93-C3ED-4D15-9B02-F12D4D0B971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188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2F13E-3E36-4A16-BBB8-C774DE8AAFB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8143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22581-3D51-4B48-9922-C98738BCB7B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3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8C4E7-3B3B-4A8B-ABF0-037224950CB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8120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2A7C1-82B3-4A82-8A6C-05F9DE8653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5445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52576-D95F-45C2-A62E-9934C1707A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138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2419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960DF-CAB7-4AD5-8B65-B63E5F3E97A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7495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4E162-1A96-499D-94DF-F6AB4E2A73D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8780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D9BF6-58D2-4385-84D5-60B4A39E883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680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7B379-B442-4190-910D-4D0AA1B0116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7894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4F0B0-0FFD-4E64-9756-9477B08BEDA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205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148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41535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2119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6304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358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6081554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3442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7030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37910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9220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084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760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D00127-58DA-4B90-948F-0F447B2C3D9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41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54431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88775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30847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93499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2298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14584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DD895-A6DF-4B90-8056-3CA010C12A38}" type="datetimeFigureOut">
              <a:rPr lang="vi-VN" smtClean="0"/>
              <a:pPr/>
              <a:t>03/03/2020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26819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4965C5-2B64-4BB8-BAFA-BD24FC5968C3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0605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03/03/2020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741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9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gif"/><Relationship Id="rId12" Type="http://schemas.openxmlformats.org/officeDocument/2006/relationships/image" Target="../media/image18.gif"/><Relationship Id="rId2" Type="http://schemas.openxmlformats.org/officeDocument/2006/relationships/audio" Target="file:///H:\the%20duc%20sang.mp3" TargetMode="External"/><Relationship Id="rId1" Type="http://schemas.openxmlformats.org/officeDocument/2006/relationships/audio" Target="file:///D:\Bo%20la%20tat%20ca%20-%20Hien%20Anh%20%5bNCT%2000633931129937703750%5d.mp3" TargetMode="External"/><Relationship Id="rId6" Type="http://schemas.openxmlformats.org/officeDocument/2006/relationships/image" Target="../media/image12.gif"/><Relationship Id="rId11" Type="http://schemas.openxmlformats.org/officeDocument/2006/relationships/image" Target="../media/image17.gif"/><Relationship Id="rId5" Type="http://schemas.openxmlformats.org/officeDocument/2006/relationships/image" Target="../media/image11.png"/><Relationship Id="rId10" Type="http://schemas.openxmlformats.org/officeDocument/2006/relationships/image" Target="../media/image16.gif"/><Relationship Id="rId4" Type="http://schemas.openxmlformats.org/officeDocument/2006/relationships/image" Target="../media/image10.gif"/><Relationship Id="rId9" Type="http://schemas.openxmlformats.org/officeDocument/2006/relationships/image" Target="../media/image15.gif"/><Relationship Id="rId1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8.jpeg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387424"/>
            <a:ext cx="9865096" cy="72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Picture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235" y="4993113"/>
            <a:ext cx="114300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blumen-pflanzen1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638800"/>
            <a:ext cx="2971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blumen-pflanzen1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505700" y="723900"/>
            <a:ext cx="2362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9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219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9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2000"/>
            <a:ext cx="1219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 descr="flowe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 descr="flowe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400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7391400" y="152400"/>
            <a:ext cx="762000" cy="838200"/>
          </a:xfrm>
          <a:prstGeom prst="ellipse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3087" name="Freeform 15"/>
          <p:cNvSpPr>
            <a:spLocks/>
          </p:cNvSpPr>
          <p:nvPr/>
        </p:nvSpPr>
        <p:spPr bwMode="auto">
          <a:xfrm>
            <a:off x="6400800" y="1066800"/>
            <a:ext cx="990600" cy="304800"/>
          </a:xfrm>
          <a:custGeom>
            <a:avLst/>
            <a:gdLst>
              <a:gd name="T0" fmla="*/ 1898228897 w 2016"/>
              <a:gd name="T1" fmla="*/ 2147483647 h 1472"/>
              <a:gd name="T2" fmla="*/ 2147483647 w 2016"/>
              <a:gd name="T3" fmla="*/ 2147483647 h 1472"/>
              <a:gd name="T4" fmla="*/ 2147483647 w 2016"/>
              <a:gd name="T5" fmla="*/ 1988717710 h 1472"/>
              <a:gd name="T6" fmla="*/ 2147483647 w 2016"/>
              <a:gd name="T7" fmla="*/ 2147483647 h 1472"/>
              <a:gd name="T8" fmla="*/ 2147483647 w 2016"/>
              <a:gd name="T9" fmla="*/ 710240943 h 1472"/>
              <a:gd name="T10" fmla="*/ 2147483647 w 2016"/>
              <a:gd name="T11" fmla="*/ 284096377 h 1472"/>
              <a:gd name="T12" fmla="*/ 2147483647 w 2016"/>
              <a:gd name="T13" fmla="*/ 2147483647 h 1472"/>
              <a:gd name="T14" fmla="*/ 2147483647 w 2016"/>
              <a:gd name="T15" fmla="*/ 1562530282 h 1472"/>
              <a:gd name="T16" fmla="*/ 2147483647 w 2016"/>
              <a:gd name="T17" fmla="*/ 2147483647 h 1472"/>
              <a:gd name="T18" fmla="*/ 2147483647 w 2016"/>
              <a:gd name="T19" fmla="*/ 2147483647 h 1472"/>
              <a:gd name="T20" fmla="*/ 2147483647 w 2016"/>
              <a:gd name="T21" fmla="*/ 2147483647 h 1472"/>
              <a:gd name="T22" fmla="*/ 2147483647 w 2016"/>
              <a:gd name="T23" fmla="*/ 2147483647 h 1472"/>
              <a:gd name="T24" fmla="*/ 2147483647 w 2016"/>
              <a:gd name="T25" fmla="*/ 2147483647 h 1472"/>
              <a:gd name="T26" fmla="*/ 2147483647 w 2016"/>
              <a:gd name="T27" fmla="*/ 2147483647 h 1472"/>
              <a:gd name="T28" fmla="*/ 2147483647 w 2016"/>
              <a:gd name="T29" fmla="*/ 2147483647 h 1472"/>
              <a:gd name="T30" fmla="*/ 1898228897 w 2016"/>
              <a:gd name="T31" fmla="*/ 2147483647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grpSp>
        <p:nvGrpSpPr>
          <p:cNvPr id="3100" name="Group 565"/>
          <p:cNvGrpSpPr>
            <a:grpSpLocks/>
          </p:cNvGrpSpPr>
          <p:nvPr/>
        </p:nvGrpSpPr>
        <p:grpSpPr bwMode="auto">
          <a:xfrm>
            <a:off x="7391400" y="5638800"/>
            <a:ext cx="1752600" cy="1219200"/>
            <a:chOff x="1968" y="1152"/>
            <a:chExt cx="1829" cy="2688"/>
          </a:xfrm>
        </p:grpSpPr>
        <p:pic>
          <p:nvPicPr>
            <p:cNvPr id="3115" name="Picture 566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16" name="Group 567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17" name="Picture 568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8" name="Picture 569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9" name="Picture 570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20" name="Picture 571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1" name="Group 572"/>
          <p:cNvGrpSpPr>
            <a:grpSpLocks/>
          </p:cNvGrpSpPr>
          <p:nvPr/>
        </p:nvGrpSpPr>
        <p:grpSpPr bwMode="auto">
          <a:xfrm>
            <a:off x="0" y="5638800"/>
            <a:ext cx="1752600" cy="1219200"/>
            <a:chOff x="1968" y="1152"/>
            <a:chExt cx="1829" cy="2688"/>
          </a:xfrm>
        </p:grpSpPr>
        <p:pic>
          <p:nvPicPr>
            <p:cNvPr id="3109" name="Picture 573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10" name="Group 574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11" name="Picture 575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2" name="Picture 576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3" name="Picture 577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4" name="Picture 578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2" name="Group 579"/>
          <p:cNvGrpSpPr>
            <a:grpSpLocks/>
          </p:cNvGrpSpPr>
          <p:nvPr/>
        </p:nvGrpSpPr>
        <p:grpSpPr bwMode="auto">
          <a:xfrm>
            <a:off x="3581400" y="5638800"/>
            <a:ext cx="1752600" cy="1219200"/>
            <a:chOff x="1968" y="1152"/>
            <a:chExt cx="1829" cy="2688"/>
          </a:xfrm>
        </p:grpSpPr>
        <p:pic>
          <p:nvPicPr>
            <p:cNvPr id="3103" name="Picture 580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04" name="Group 581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05" name="Picture 582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6" name="Picture 583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7" name="Picture 584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8" name="Picture 585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85" name="WordArt 5"/>
          <p:cNvSpPr>
            <a:spLocks noChangeArrowheads="1" noChangeShapeType="1" noTextEdit="1"/>
          </p:cNvSpPr>
          <p:nvPr/>
        </p:nvSpPr>
        <p:spPr bwMode="auto">
          <a:xfrm>
            <a:off x="978320" y="838200"/>
            <a:ext cx="6946480" cy="21336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Chào mừng quý thầy </a:t>
            </a:r>
          </a:p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cô giáo về dự giờ thăm lớp </a:t>
            </a:r>
            <a:r>
              <a:rPr lang="en-US" sz="28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1/6</a:t>
            </a:r>
            <a:endParaRPr lang="vi-VN" sz="2800" b="1" kern="1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586" name="WordArt 6" descr="5"/>
          <p:cNvSpPr>
            <a:spLocks noChangeArrowheads="1" noChangeShapeType="1" noTextEdit="1"/>
          </p:cNvSpPr>
          <p:nvPr/>
        </p:nvSpPr>
        <p:spPr bwMode="auto">
          <a:xfrm>
            <a:off x="3203848" y="2916932"/>
            <a:ext cx="2609850" cy="8001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2800" kern="10" dirty="0">
                <a:ln w="222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1">
                  <a:blip r:embed="rId8">
                    <a:alphaModFix amt="97000"/>
                  </a:blip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MÔN: TIẾNG VIỆT</a:t>
            </a:r>
          </a:p>
        </p:txBody>
      </p:sp>
      <p:sp>
        <p:nvSpPr>
          <p:cNvPr id="587" name="Rectangle 7"/>
          <p:cNvSpPr>
            <a:spLocks noChangeArrowheads="1"/>
          </p:cNvSpPr>
          <p:nvPr/>
        </p:nvSpPr>
        <p:spPr bwMode="auto">
          <a:xfrm>
            <a:off x="179512" y="4005064"/>
            <a:ext cx="8610600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Giáo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viên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: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Trịnh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Thị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Thương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Huyền</a:t>
            </a:r>
            <a:endParaRPr lang="en-US" sz="2800" b="1" dirty="0">
              <a:solidFill>
                <a:srgbClr val="3333CC"/>
              </a:solidFill>
              <a:latin typeface="Arial" charset="0"/>
            </a:endParaRPr>
          </a:p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Trường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Tiểu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học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Chánh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Phú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Hoà</a:t>
            </a:r>
            <a:endParaRPr lang="en-US" sz="2800" b="1" dirty="0">
              <a:solidFill>
                <a:srgbClr val="33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701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1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0" dur="5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animBg="1"/>
      <p:bldP spid="585" grpId="1" animBg="1"/>
      <p:bldP spid="586" grpId="0" animBg="1"/>
      <p:bldP spid="5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324905" y="4646612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53505" y="4722812"/>
            <a:ext cx="533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248400" y="4554488"/>
            <a:ext cx="685800" cy="175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34336" y="4646612"/>
            <a:ext cx="4998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219200" y="1827212"/>
            <a:ext cx="204575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6400" y="1700808"/>
            <a:ext cx="18171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063425"/>
            <a:ext cx="2258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nhaûy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daây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52800" y="1412776"/>
            <a:ext cx="2270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02569" y="1916832"/>
            <a:ext cx="2937583" cy="810001"/>
            <a:chOff x="1143000" y="951328"/>
            <a:chExt cx="6705600" cy="810001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3002569" y="2979039"/>
            <a:ext cx="2937583" cy="810001"/>
            <a:chOff x="1143000" y="951328"/>
            <a:chExt cx="6705600" cy="8100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159821" y="4077072"/>
            <a:ext cx="4644427" cy="810001"/>
            <a:chOff x="1143000" y="951328"/>
            <a:chExt cx="6705600" cy="810001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138473" y="5211287"/>
            <a:ext cx="4665775" cy="810001"/>
            <a:chOff x="1143000" y="951328"/>
            <a:chExt cx="6705600" cy="810001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2828528" y="5229200"/>
            <a:ext cx="289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HP001 5 hàng" pitchFamily="34" charset="0"/>
              </a:rPr>
              <a:t> </a:t>
            </a:r>
            <a:r>
              <a:rPr lang="en-US" sz="4400" b="1" dirty="0" err="1" smtClean="0">
                <a:latin typeface="HP001 5 hàng" pitchFamily="34" charset="0"/>
              </a:rPr>
              <a:t>nhảy</a:t>
            </a:r>
            <a:r>
              <a:rPr lang="en-US" sz="4400" b="1" dirty="0" smtClean="0">
                <a:latin typeface="HP001 5 hàng" pitchFamily="34" charset="0"/>
              </a:rPr>
              <a:t> </a:t>
            </a:r>
            <a:r>
              <a:rPr lang="en-US" sz="4400" b="1" dirty="0" err="1" smtClean="0">
                <a:latin typeface="HP001 5 hàng" pitchFamily="34" charset="0"/>
              </a:rPr>
              <a:t>dây</a:t>
            </a:r>
            <a:endParaRPr lang="en-US" sz="4400" b="1" dirty="0">
              <a:latin typeface="HP001 5 hàng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08040" y="4038600"/>
            <a:ext cx="2500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HP001 5 hàng" pitchFamily="34" charset="0"/>
              </a:rPr>
              <a:t>máy</a:t>
            </a:r>
            <a:r>
              <a:rPr lang="en-US" sz="4400" b="1" dirty="0" smtClean="0">
                <a:latin typeface="HP001 5 hàng" pitchFamily="34" charset="0"/>
              </a:rPr>
              <a:t> bay</a:t>
            </a:r>
            <a:endParaRPr lang="en-US" sz="4400" b="1" dirty="0">
              <a:latin typeface="HP001 5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29891" y="2971800"/>
            <a:ext cx="1198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HP001 5 hàng" pitchFamily="34" charset="0"/>
              </a:rPr>
              <a:t>ây</a:t>
            </a:r>
            <a:endParaRPr lang="en-US" sz="4400" b="1" dirty="0">
              <a:latin typeface="HP001 5 hàng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34408" y="1934745"/>
            <a:ext cx="899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HP001 5 hàng" pitchFamily="34" charset="0"/>
              </a:rPr>
              <a:t>ay</a:t>
            </a:r>
            <a:endParaRPr lang="en-US" sz="4400" b="1" dirty="0">
              <a:latin typeface="HP001 5 hàng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 smtClean="0">
                <a:latin typeface=".VnAvant" pitchFamily="34" charset="0"/>
              </a:rPr>
              <a:t> 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50" name="Rectangle 49"/>
          <p:cNvSpPr/>
          <p:nvPr/>
        </p:nvSpPr>
        <p:spPr>
          <a:xfrm>
            <a:off x="3276600" y="12954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6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638800" cy="121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WordArt 3"/>
          <p:cNvSpPr>
            <a:spLocks noChangeArrowheads="1" noChangeShapeType="1" noTextEdit="1"/>
          </p:cNvSpPr>
          <p:nvPr/>
        </p:nvSpPr>
        <p:spPr bwMode="auto">
          <a:xfrm>
            <a:off x="1676400" y="762000"/>
            <a:ext cx="5453063" cy="167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Thư giãn</a:t>
            </a:r>
          </a:p>
        </p:txBody>
      </p:sp>
      <p:pic>
        <p:nvPicPr>
          <p:cNvPr id="40964" name="Bo la tat ca - Hien Anh [NCT 0063393112993770375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4114800"/>
            <a:ext cx="381000" cy="35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0036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91000"/>
            <a:ext cx="1633538" cy="1676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avatar_other_004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0"/>
            <a:ext cx="1714500" cy="2057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7" descr="Bemu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343400"/>
            <a:ext cx="1752600" cy="1638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89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33600"/>
            <a:ext cx="3429000" cy="30972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9" descr="88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6875" cy="3524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Th­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438400"/>
            <a:ext cx="3683000" cy="4419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971" name="Group 11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-24"/>
            <a:chExt cx="5760" cy="4368"/>
          </a:xfrm>
        </p:grpSpPr>
        <p:grpSp>
          <p:nvGrpSpPr>
            <p:cNvPr id="40972" name="Group 12"/>
            <p:cNvGrpSpPr>
              <a:grpSpLocks/>
            </p:cNvGrpSpPr>
            <p:nvPr/>
          </p:nvGrpSpPr>
          <p:grpSpPr bwMode="auto">
            <a:xfrm>
              <a:off x="0" y="-24"/>
              <a:ext cx="5760" cy="4368"/>
              <a:chOff x="0" y="-24"/>
              <a:chExt cx="5760" cy="4368"/>
            </a:xfrm>
          </p:grpSpPr>
          <p:pic>
            <p:nvPicPr>
              <p:cNvPr id="40973" name="Picture 13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24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4" name="Picture 14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504" y="2064"/>
                <a:ext cx="4320" cy="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5" name="Picture 15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088" y="2088"/>
                <a:ext cx="432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6" name="Picture 16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200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977" name="Group 1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40978" name="Picture 18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9" name="Picture 19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42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0" name="Picture 20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197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1" name="Picture 21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1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2" name="Picture 22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3" name="Picture 23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4" name="Picture 24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5" name="Picture 25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0986" name="the duc sang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562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942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05" fill="hold"/>
                                        <p:tgtEl>
                                          <p:spTgt spid="409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4140" fill="hold"/>
                                        <p:tgtEl>
                                          <p:spTgt spid="409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ba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, ngµy 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16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th¸ng 10 n¨m 201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8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/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 descr="C:\Users\NHI\Pictures\coi x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157412"/>
            <a:ext cx="5943600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41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324905" y="4646612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53505" y="4722812"/>
            <a:ext cx="533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248400" y="4554488"/>
            <a:ext cx="685800" cy="175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34336" y="4646612"/>
            <a:ext cx="4998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219200" y="1827212"/>
            <a:ext cx="204575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6400" y="1700808"/>
            <a:ext cx="18171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063425"/>
            <a:ext cx="2258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nhaûy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daây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52800" y="1412776"/>
            <a:ext cx="2270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11" name="Rectangle 10"/>
          <p:cNvSpPr/>
          <p:nvPr/>
        </p:nvSpPr>
        <p:spPr>
          <a:xfrm>
            <a:off x="1600200" y="4901625"/>
            <a:ext cx="1821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522914" y="5362273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27714" y="5438473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ba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, ngµy 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16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th¸ng 10 n¨m 201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8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/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2" descr="C:\Users\NHI\Pictures\ngay hoi  dua thuy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154237"/>
            <a:ext cx="72390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411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324905" y="4646612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53505" y="4722812"/>
            <a:ext cx="533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248400" y="4554488"/>
            <a:ext cx="685800" cy="175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34336" y="4646612"/>
            <a:ext cx="4998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219200" y="1827212"/>
            <a:ext cx="204575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6400" y="1700808"/>
            <a:ext cx="18171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063425"/>
            <a:ext cx="2258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nhaûy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daây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52800" y="1412776"/>
            <a:ext cx="2270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11" name="Rectangle 10"/>
          <p:cNvSpPr/>
          <p:nvPr/>
        </p:nvSpPr>
        <p:spPr>
          <a:xfrm>
            <a:off x="1600200" y="4901625"/>
            <a:ext cx="1821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522914" y="5362273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27714" y="5438473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600200" y="5638800"/>
            <a:ext cx="2450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ngaøy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hoäi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828800" y="6172200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362200" y="6246812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ba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, ngµy 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16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th¸ng 10 n¨m 201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8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/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174875"/>
            <a:ext cx="6324600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41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324905" y="4646612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53505" y="4722812"/>
            <a:ext cx="5334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248400" y="4554488"/>
            <a:ext cx="685800" cy="175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34336" y="4646612"/>
            <a:ext cx="49986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219200" y="1827212"/>
            <a:ext cx="204575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6400" y="1700808"/>
            <a:ext cx="18171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063425"/>
            <a:ext cx="22589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nhaûy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daây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52800" y="1412776"/>
            <a:ext cx="2270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11" name="Rectangle 10"/>
          <p:cNvSpPr/>
          <p:nvPr/>
        </p:nvSpPr>
        <p:spPr>
          <a:xfrm>
            <a:off x="1600200" y="4901625"/>
            <a:ext cx="1821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522914" y="5362273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27714" y="5438473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600200" y="5638800"/>
            <a:ext cx="2450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ngaøy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hoäi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828800" y="6172200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362200" y="6246812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508104" y="4800600"/>
            <a:ext cx="203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vaây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caù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5715000" y="5334000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943600" y="54102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ba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, ngµy 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16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th¸ng 10 n¨m 201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8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/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3" descr="C:\Users\NHI\Pictures\cay co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057400"/>
            <a:ext cx="5943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641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13" name="Rectangle 12"/>
          <p:cNvSpPr/>
          <p:nvPr/>
        </p:nvSpPr>
        <p:spPr>
          <a:xfrm>
            <a:off x="4845312" y="1695246"/>
            <a:ext cx="183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uoâi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öôi</a:t>
            </a:r>
            <a:endParaRPr lang="vi-VN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87824" y="2579420"/>
            <a:ext cx="2232248" cy="1468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naûi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chuoái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	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1" y="3886200"/>
            <a:ext cx="8839199" cy="729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Buoåi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toái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chò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kha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ruû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beù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chôi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troø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ñoá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chöõ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.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3568" y="1695246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Kieåm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baøi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cuõ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:  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6096" y="2579420"/>
            <a:ext cx="2232248" cy="1468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muùi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böôûi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		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81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1821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1628800"/>
            <a:ext cx="204575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05400" y="1628800"/>
            <a:ext cx="214033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nhaûy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daây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67000" y="52578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1800" y="53340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828800" y="5562600"/>
            <a:ext cx="2450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ngaøy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hoäi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a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, ngµy 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16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th¸ng 10 n¨m 201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8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/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57400" y="6096000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90800" y="6170612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508104" y="4800600"/>
            <a:ext cx="203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vaây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caù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5715000" y="5334000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943600" y="54102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486400" y="5561012"/>
            <a:ext cx="203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caây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5769496" y="6094412"/>
            <a:ext cx="68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998096" y="6170612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260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1821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1628800"/>
            <a:ext cx="204575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81600" y="1628800"/>
            <a:ext cx="2140330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en-US" sz="3200" b="1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nhaûy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daây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8800" y="5562600"/>
            <a:ext cx="24509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ngaøy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hoäi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a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, ngµy 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16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th¸ng 10 n¨m 201</a:t>
            </a:r>
            <a:r>
              <a:rPr lang="en-US" sz="3200" dirty="0" smtClean="0">
                <a:solidFill>
                  <a:prstClr val="black"/>
                </a:solidFill>
                <a:latin typeface=".VnAvant" pitchFamily="34" charset="0"/>
              </a:rPr>
              <a:t>8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/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8104" y="4800600"/>
            <a:ext cx="203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vaây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caù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86400" y="5561012"/>
            <a:ext cx="2035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caây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coái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0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80" name="Group 4"/>
          <p:cNvGrpSpPr>
            <a:grpSpLocks/>
          </p:cNvGrpSpPr>
          <p:nvPr/>
        </p:nvGrpSpPr>
        <p:grpSpPr bwMode="auto">
          <a:xfrm>
            <a:off x="-381000" y="-152400"/>
            <a:ext cx="9829800" cy="7162800"/>
            <a:chOff x="579" y="542"/>
            <a:chExt cx="10807" cy="15840"/>
          </a:xfrm>
        </p:grpSpPr>
        <p:sp>
          <p:nvSpPr>
            <p:cNvPr id="101381" name="Line 5"/>
            <p:cNvSpPr>
              <a:spLocks noChangeShapeType="1"/>
            </p:cNvSpPr>
            <p:nvPr/>
          </p:nvSpPr>
          <p:spPr bwMode="auto">
            <a:xfrm>
              <a:off x="3658" y="782"/>
              <a:ext cx="7200" cy="0"/>
            </a:xfrm>
            <a:prstGeom prst="line">
              <a:avLst/>
            </a:prstGeom>
            <a:noFill/>
            <a:ln w="57150" cmpd="thickThin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grpSp>
          <p:nvGrpSpPr>
            <p:cNvPr id="101382" name="Group 6"/>
            <p:cNvGrpSpPr>
              <a:grpSpLocks/>
            </p:cNvGrpSpPr>
            <p:nvPr/>
          </p:nvGrpSpPr>
          <p:grpSpPr bwMode="auto">
            <a:xfrm>
              <a:off x="579" y="542"/>
              <a:ext cx="10807" cy="15840"/>
              <a:chOff x="1161" y="182"/>
              <a:chExt cx="10620" cy="14940"/>
            </a:xfrm>
          </p:grpSpPr>
          <p:grpSp>
            <p:nvGrpSpPr>
              <p:cNvPr id="101383" name="Group 7"/>
              <p:cNvGrpSpPr>
                <a:grpSpLocks/>
              </p:cNvGrpSpPr>
              <p:nvPr/>
            </p:nvGrpSpPr>
            <p:grpSpPr bwMode="auto">
              <a:xfrm>
                <a:off x="1161" y="182"/>
                <a:ext cx="10620" cy="14940"/>
                <a:chOff x="1985" y="2248"/>
                <a:chExt cx="8796" cy="11723"/>
              </a:xfrm>
            </p:grpSpPr>
            <p:graphicFrame>
              <p:nvGraphicFramePr>
                <p:cNvPr id="101384" name="Object 8"/>
                <p:cNvGraphicFramePr>
                  <a:graphicFrameLocks noChangeAspect="1"/>
                </p:cNvGraphicFramePr>
                <p:nvPr/>
              </p:nvGraphicFramePr>
              <p:xfrm>
                <a:off x="1985" y="2248"/>
                <a:ext cx="3055" cy="3044"/>
              </p:xfrm>
              <a:graphic>
                <a:graphicData uri="http://schemas.openxmlformats.org/presentationml/2006/ole">
                  <p:oleObj spid="_x0000_s2296" r:id="rId3" imgW="1278331" imgH="1273759" progId="">
                    <p:embed/>
                  </p:oleObj>
                </a:graphicData>
              </a:graphic>
            </p:graphicFrame>
            <p:graphicFrame>
              <p:nvGraphicFramePr>
                <p:cNvPr id="101385" name="Object 9"/>
                <p:cNvGraphicFramePr>
                  <a:graphicFrameLocks noChangeAspect="1"/>
                </p:cNvGraphicFramePr>
                <p:nvPr/>
              </p:nvGraphicFramePr>
              <p:xfrm>
                <a:off x="7632" y="11087"/>
                <a:ext cx="3149" cy="2884"/>
              </p:xfrm>
              <a:graphic>
                <a:graphicData uri="http://schemas.openxmlformats.org/presentationml/2006/ole">
                  <p:oleObj spid="_x0000_s2297" r:id="rId4" imgW="1999793" imgH="1831543" progId="">
                    <p:embed/>
                  </p:oleObj>
                </a:graphicData>
              </a:graphic>
            </p:graphicFrame>
            <p:sp>
              <p:nvSpPr>
                <p:cNvPr id="101386" name="Line 10"/>
                <p:cNvSpPr>
                  <a:spLocks noChangeShapeType="1"/>
                </p:cNvSpPr>
                <p:nvPr/>
              </p:nvSpPr>
              <p:spPr bwMode="auto">
                <a:xfrm>
                  <a:off x="2448" y="5289"/>
                  <a:ext cx="0" cy="8352"/>
                </a:xfrm>
                <a:prstGeom prst="line">
                  <a:avLst/>
                </a:prstGeom>
                <a:noFill/>
                <a:ln w="57150" cmpd="thinThick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387" name="Line 11"/>
                <p:cNvSpPr>
                  <a:spLocks noChangeShapeType="1"/>
                </p:cNvSpPr>
                <p:nvPr/>
              </p:nvSpPr>
              <p:spPr bwMode="auto">
                <a:xfrm>
                  <a:off x="2448" y="13626"/>
                  <a:ext cx="5184" cy="0"/>
                </a:xfrm>
                <a:prstGeom prst="line">
                  <a:avLst/>
                </a:prstGeom>
                <a:noFill/>
                <a:ln w="57150" cmpd="thinThick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01388" name="Line 12"/>
              <p:cNvSpPr>
                <a:spLocks noChangeShapeType="1"/>
              </p:cNvSpPr>
              <p:nvPr/>
            </p:nvSpPr>
            <p:spPr bwMode="auto">
              <a:xfrm>
                <a:off x="11241" y="362"/>
                <a:ext cx="0" cy="11160"/>
              </a:xfrm>
              <a:prstGeom prst="line">
                <a:avLst/>
              </a:prstGeom>
              <a:noFill/>
              <a:ln w="57150" cmpd="thickThin">
                <a:solidFill>
                  <a:srgbClr val="000000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01389" name="Picture 13" descr="d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763000" cy="6286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1391" name="Object 15"/>
          <p:cNvGraphicFramePr>
            <a:graphicFrameLocks noGrp="1" noChangeAspect="1"/>
          </p:cNvGraphicFramePr>
          <p:nvPr>
            <p:ph/>
          </p:nvPr>
        </p:nvGraphicFramePr>
        <p:xfrm>
          <a:off x="685800" y="5715000"/>
          <a:ext cx="904875" cy="485775"/>
        </p:xfrm>
        <a:graphic>
          <a:graphicData uri="http://schemas.openxmlformats.org/presentationml/2006/ole">
            <p:oleObj spid="_x0000_s2298" name="Package" r:id="rId6" imgW="904775" imgH="481263" progId="Package">
              <p:embed/>
            </p:oleObj>
          </a:graphicData>
        </a:graphic>
      </p:graphicFrame>
      <p:sp>
        <p:nvSpPr>
          <p:cNvPr id="15" name="Text Box 3"/>
          <p:cNvSpPr txBox="1">
            <a:spLocks noChangeArrowheads="1"/>
          </p:cNvSpPr>
          <p:nvPr/>
        </p:nvSpPr>
        <p:spPr bwMode="auto">
          <a:xfrm flipH="1">
            <a:off x="1451395" y="1780361"/>
            <a:ext cx="6912768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Nhìn</a:t>
            </a:r>
            <a:r>
              <a:rPr lang="en-US" sz="88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hình</a:t>
            </a:r>
            <a:r>
              <a:rPr lang="en-US" sz="88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ñoaùn</a:t>
            </a:r>
            <a:r>
              <a:rPr lang="en-US" sz="88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chöõ</a:t>
            </a:r>
            <a:endParaRPr lang="en-US" sz="8800" b="1" dirty="0">
              <a:solidFill>
                <a:srgbClr val="000099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33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626610" y="5087669"/>
            <a:ext cx="24881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maùy</a:t>
            </a:r>
            <a:r>
              <a:rPr lang="en-US" sz="32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caøy</a:t>
            </a:r>
            <a:endParaRPr lang="en-US" sz="2400" b="1" dirty="0">
              <a:latin typeface="VNI-Avo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 smtClean="0">
                <a:latin typeface=".VnAvant" pitchFamily="34" charset="0"/>
              </a:rPr>
              <a:t> 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 flipH="1">
            <a:off x="5893296" y="5077576"/>
            <a:ext cx="21839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0099"/>
                </a:solidFill>
                <a:latin typeface="VNI-Avo" pitchFamily="2" charset="0"/>
              </a:rPr>
              <a:t>    </a:t>
            </a: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maây</a:t>
            </a:r>
            <a:endParaRPr lang="en-US" sz="3200" b="1" dirty="0">
              <a:solidFill>
                <a:srgbClr val="000099"/>
              </a:solidFill>
              <a:latin typeface="VNI-Avo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2" descr="C:\Users\NHI\Pictures\may c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05000"/>
            <a:ext cx="3429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NHI\Pictures\mâ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981200"/>
            <a:ext cx="3581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670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626610" y="5282625"/>
            <a:ext cx="24881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saáy</a:t>
            </a:r>
            <a:r>
              <a:rPr lang="en-US" sz="32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toùc</a:t>
            </a:r>
            <a:endParaRPr lang="en-US" sz="2400" b="1" dirty="0">
              <a:latin typeface="VNI-Avo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 smtClean="0">
                <a:latin typeface=".VnAvant" pitchFamily="34" charset="0"/>
              </a:rPr>
              <a:t> 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 flipH="1">
            <a:off x="5638800" y="5206425"/>
            <a:ext cx="21839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0099"/>
                </a:solidFill>
                <a:latin typeface="VNI-Avo" pitchFamily="2" charset="0"/>
              </a:rPr>
              <a:t>  </a:t>
            </a: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xe</a:t>
            </a:r>
            <a:r>
              <a:rPr lang="en-US" sz="32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VNI-Avo" pitchFamily="2" charset="0"/>
              </a:rPr>
              <a:t>maùy</a:t>
            </a:r>
            <a:endParaRPr lang="en-US" sz="3200" b="1" dirty="0">
              <a:solidFill>
                <a:srgbClr val="000099"/>
              </a:solidFill>
              <a:latin typeface="VNI-Avo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3" descr="C:\Users\NHI\Pictures\say to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057400"/>
            <a:ext cx="27463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NHI\Pictures\xe m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9925" y="2209800"/>
            <a:ext cx="39782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670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9c6e886_1%20-%20spring%2010_resiz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8177890" cy="1193629"/>
          </a:xfrm>
          <a:prstGeom prst="rect">
            <a:avLst/>
          </a:prstGeom>
        </p:spPr>
        <p:txBody>
          <a:bodyPr wrap="none" fromWordArt="1">
            <a:prstTxWarp prst="textCanUp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2590800" y="1905000"/>
            <a:ext cx="5867400" cy="1295400"/>
          </a:xfrm>
          <a:prstGeom prst="rect">
            <a:avLst/>
          </a:prstGeom>
        </p:spPr>
        <p:txBody>
          <a:bodyPr wrap="none" fromWordArt="1">
            <a:prstTxWarp prst="textDeflate">
              <a:avLst/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pic>
        <p:nvPicPr>
          <p:cNvPr id="6" name="Picture 4" descr="mouse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0288"/>
            <a:ext cx="3378200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5396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556792"/>
            <a:ext cx="3600400" cy="863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1" dirty="0" smtClean="0">
                <a:latin typeface=".VnAvant" pitchFamily="34" charset="0"/>
              </a:rPr>
              <a:t>KiÓm tra bµi cò </a:t>
            </a:r>
            <a:endParaRPr lang="vi-VN" sz="32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95936" y="2420888"/>
            <a:ext cx="2160240" cy="863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latin typeface="HP001 4 hàng" pitchFamily="34" charset="-93"/>
              </a:rPr>
              <a:t>buổi</a:t>
            </a:r>
            <a:r>
              <a:rPr lang="en-US" b="1" dirty="0" smtClean="0">
                <a:latin typeface="HP001 4 hàng" pitchFamily="34" charset="-93"/>
              </a:rPr>
              <a:t> </a:t>
            </a:r>
            <a:r>
              <a:rPr lang="en-US" b="1" dirty="0" err="1" smtClean="0">
                <a:latin typeface="HP001 4 hàng" pitchFamily="34" charset="-93"/>
              </a:rPr>
              <a:t>tối</a:t>
            </a:r>
            <a:endParaRPr lang="vi-VN" b="1" dirty="0">
              <a:latin typeface="HP001 4 hàng" pitchFamily="34" charset="-93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67944" y="2466599"/>
            <a:ext cx="2374241" cy="810001"/>
            <a:chOff x="1143000" y="951328"/>
            <a:chExt cx="6705600" cy="8100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251520" y="2348880"/>
            <a:ext cx="3024336" cy="769967"/>
          </a:xfrm>
          <a:prstGeom prst="ellipse">
            <a:avLst/>
          </a:prstGeom>
          <a:gradFill rotWithShape="1">
            <a:gsLst>
              <a:gs pos="0">
                <a:srgbClr val="CCFF33"/>
              </a:gs>
              <a:gs pos="50000">
                <a:srgbClr val="FFFFFF"/>
              </a:gs>
              <a:gs pos="100000">
                <a:srgbClr val="CCFF33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VNI-Times" pitchFamily="2" charset="0"/>
                <a:cs typeface="Times New Roman" pitchFamily="18" charset="0"/>
              </a:rPr>
              <a:t>Nghe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đọc v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iết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281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>
            <a:spLocks/>
          </p:cNvSpPr>
          <p:nvPr/>
        </p:nvSpPr>
        <p:spPr>
          <a:xfrm>
            <a:off x="3203848" y="1340768"/>
            <a:ext cx="2531430" cy="711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1" dirty="0" smtClean="0">
                <a:latin typeface=".VnAvant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.VnAvant" pitchFamily="34" charset="0"/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3888" y="1412776"/>
            <a:ext cx="2270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79712" y="2060848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ay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41247" y="2844225"/>
            <a:ext cx="9781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  <a:endParaRPr lang="vi-VN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6082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20171101_17231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38200"/>
            <a:ext cx="7467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3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2667000" y="4797152"/>
            <a:ext cx="838200" cy="34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895600" y="4870748"/>
            <a:ext cx="609600" cy="60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05948" y="2052465"/>
            <a:ext cx="1096775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7800" y="4267200"/>
            <a:ext cx="2220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35928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590800" y="44196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895600" y="44958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715000" y="1916832"/>
            <a:ext cx="8418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35896" y="1412776"/>
            <a:ext cx="2178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47800" y="1601212"/>
            <a:ext cx="2113079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,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 flipV="1">
            <a:off x="3962400" y="5022304"/>
            <a:ext cx="1447800" cy="53340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H="1">
            <a:off x="4038600" y="5555704"/>
            <a:ext cx="1371600" cy="60960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64088" y="5229200"/>
            <a:ext cx="663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y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52800" y="5868561"/>
            <a:ext cx="7232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76600" y="4653136"/>
            <a:ext cx="588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24600" y="1905000"/>
            <a:ext cx="1112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endParaRPr lang="vi-VN" sz="3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533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 animBg="1"/>
      <p:bldP spid="11" grpId="0" animBg="1"/>
      <p:bldP spid="12" grpId="0"/>
      <p:bldP spid="13" grpId="0"/>
      <p:bldP spid="18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438400" y="4419600"/>
            <a:ext cx="762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743200" y="4495800"/>
            <a:ext cx="45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715000" y="1916832"/>
            <a:ext cx="12474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91200" y="2924944"/>
            <a:ext cx="12314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95400" y="1600200"/>
            <a:ext cx="26130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  ay</a:t>
            </a:r>
          </a:p>
          <a:p>
            <a:pPr>
              <a:lnSpc>
                <a:spcPct val="200000"/>
              </a:lnSpc>
            </a:pP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   b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</a:t>
            </a:r>
          </a:p>
          <a:p>
            <a:pPr>
              <a:lnSpc>
                <a:spcPct val="20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maùy</a:t>
            </a:r>
            <a:r>
              <a:rPr lang="en-US" sz="3200" b="1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bay</a:t>
            </a:r>
            <a:endParaRPr lang="vi-VN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</a:t>
            </a:r>
            <a:r>
              <a:rPr lang="en-US" sz="3200" dirty="0" smtClean="0">
                <a:latin typeface=".VnAvant" pitchFamily="34" charset="0"/>
              </a:rPr>
              <a:t>a</a:t>
            </a:r>
            <a:r>
              <a:rPr lang="vi-VN" sz="3200" dirty="0" smtClean="0">
                <a:latin typeface=".VnAvant" pitchFamily="34" charset="0"/>
              </a:rPr>
              <a:t> ngµy </a:t>
            </a:r>
            <a:r>
              <a:rPr lang="en-US" sz="3200" dirty="0" smtClean="0">
                <a:latin typeface=".VnAvant" pitchFamily="34" charset="0"/>
              </a:rPr>
              <a:t>16</a:t>
            </a:r>
            <a:r>
              <a:rPr lang="vi-VN" sz="3200" dirty="0" smtClean="0">
                <a:latin typeface=".VnAvant" pitchFamily="34" charset="0"/>
              </a:rPr>
              <a:t> th¸ng 10 n¨m 201</a:t>
            </a:r>
            <a:r>
              <a:rPr lang="en-US" sz="3200" dirty="0" smtClean="0">
                <a:latin typeface=".VnAvant" pitchFamily="34" charset="0"/>
              </a:rPr>
              <a:t>8</a:t>
            </a:r>
            <a:r>
              <a:rPr lang="vi-VN" sz="3200" dirty="0" smtClean="0">
                <a:latin typeface=".VnAvant" pitchFamily="34" charset="0"/>
              </a:rPr>
              <a:t/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9" name="Rectangle 8"/>
          <p:cNvSpPr/>
          <p:nvPr/>
        </p:nvSpPr>
        <p:spPr>
          <a:xfrm>
            <a:off x="3276600" y="13716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ay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aâ-aây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36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171101_172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409700" y="495300"/>
            <a:ext cx="62484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29488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535</Words>
  <Application>Microsoft Office PowerPoint</Application>
  <PresentationFormat>On-screen Show (4:3)</PresentationFormat>
  <Paragraphs>136</Paragraphs>
  <Slides>25</Slides>
  <Notes>6</Notes>
  <HiddenSlides>0</HiddenSlides>
  <MMClips>2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Office Theme</vt:lpstr>
      <vt:lpstr>Network</vt:lpstr>
      <vt:lpstr>1_Office Theme</vt:lpstr>
      <vt:lpstr>Package</vt:lpstr>
      <vt:lpstr>Slide 1</vt:lpstr>
      <vt:lpstr>Thø ba, ngµy 16 th¸ng 10 n¨m 2018 Häc vÇn</vt:lpstr>
      <vt:lpstr>Thø ba, ngµy 16 th¸ng 10 n¨m 2018 Häc vÇn</vt:lpstr>
      <vt:lpstr>Thø ba, ngµy 16 th¸ng 10 n¨m 2018 Häc vÇn</vt:lpstr>
      <vt:lpstr>Slide 5</vt:lpstr>
      <vt:lpstr>Thø ba, ngµy 16 th¸ng 10 n¨m 2018 Häc vÇn</vt:lpstr>
      <vt:lpstr>Thø ba, ngµy 16 th¸ng 10 n¨m 2018 Häc vÇn</vt:lpstr>
      <vt:lpstr>Thø ba ngµy 16 th¸ng 10 n¨m 2018 Häc vÇn</vt:lpstr>
      <vt:lpstr>Slide 9</vt:lpstr>
      <vt:lpstr>Thø ba, ngµy 16 th¸ng 10 n¨m 2018 Häc vÇn</vt:lpstr>
      <vt:lpstr>Slide 11</vt:lpstr>
      <vt:lpstr>Slide 12</vt:lpstr>
      <vt:lpstr>Slide 13</vt:lpstr>
      <vt:lpstr>Thø ba, ngµy 16 th¸ng 10 n¨m 2018 Häc vÇn</vt:lpstr>
      <vt:lpstr>Slide 15</vt:lpstr>
      <vt:lpstr>Thø ba, ngµy 16 th¸ng 10 n¨m 2018 Häc vÇn</vt:lpstr>
      <vt:lpstr>Slide 17</vt:lpstr>
      <vt:lpstr>Thø ba, ngµy 16 th¸ng 10 n¨m 2018 Häc vÇn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phienbanmoi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Customer</cp:lastModifiedBy>
  <cp:revision>158</cp:revision>
  <dcterms:created xsi:type="dcterms:W3CDTF">2016-11-30T12:31:30Z</dcterms:created>
  <dcterms:modified xsi:type="dcterms:W3CDTF">2020-03-03T07:58:24Z</dcterms:modified>
</cp:coreProperties>
</file>